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383" r:id="rId2"/>
    <p:sldId id="389" r:id="rId3"/>
    <p:sldId id="421" r:id="rId4"/>
    <p:sldId id="430" r:id="rId5"/>
    <p:sldId id="434" r:id="rId6"/>
    <p:sldId id="416" r:id="rId7"/>
    <p:sldId id="414" r:id="rId8"/>
    <p:sldId id="405" r:id="rId9"/>
    <p:sldId id="431" r:id="rId10"/>
    <p:sldId id="433" r:id="rId11"/>
    <p:sldId id="409" r:id="rId12"/>
    <p:sldId id="410" r:id="rId13"/>
    <p:sldId id="435" r:id="rId14"/>
    <p:sldId id="439" r:id="rId15"/>
    <p:sldId id="436" r:id="rId16"/>
    <p:sldId id="407" r:id="rId17"/>
    <p:sldId id="426" r:id="rId18"/>
    <p:sldId id="437" r:id="rId19"/>
    <p:sldId id="440" r:id="rId20"/>
    <p:sldId id="428" r:id="rId21"/>
    <p:sldId id="442" r:id="rId22"/>
    <p:sldId id="445" r:id="rId23"/>
    <p:sldId id="443" r:id="rId24"/>
    <p:sldId id="444" r:id="rId25"/>
    <p:sldId id="446" r:id="rId26"/>
    <p:sldId id="419" r:id="rId27"/>
    <p:sldId id="418" r:id="rId28"/>
  </p:sldIdLst>
  <p:sldSz cx="12192000" cy="6858000"/>
  <p:notesSz cx="6797675" cy="9928225"/>
  <p:custDataLst>
    <p:tags r:id="rId31"/>
  </p:custDataLst>
  <p:defaultTextStyle>
    <a:defPPr>
      <a:defRPr lang="de-D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434" userDrawn="1">
          <p15:clr>
            <a:srgbClr val="A4A3A4"/>
          </p15:clr>
        </p15:guide>
        <p15:guide id="8" pos="302" userDrawn="1">
          <p15:clr>
            <a:srgbClr val="A4A3A4"/>
          </p15:clr>
        </p15:guide>
        <p15:guide id="9" pos="5246" userDrawn="1">
          <p15:clr>
            <a:srgbClr val="A4A3A4"/>
          </p15:clr>
        </p15:guide>
        <p15:guide id="10" orient="horz" pos="368" userDrawn="1">
          <p15:clr>
            <a:srgbClr val="A4A3A4"/>
          </p15:clr>
        </p15:guide>
      </p15:sldGuideLst>
    </p:ext>
    <p:ext uri="{2D200454-40CA-4A62-9FC3-DE9A4176ACB9}">
      <p15:notesGuideLst xmlns:p15="http://schemas.microsoft.com/office/powerpoint/2012/main">
        <p15:guide id="1" orient="horz" pos="2794" userDrawn="1">
          <p15:clr>
            <a:srgbClr val="A4A3A4"/>
          </p15:clr>
        </p15:guide>
        <p15:guide id="2" pos="2068" userDrawn="1">
          <p15:clr>
            <a:srgbClr val="A4A3A4"/>
          </p15:clr>
        </p15:guide>
        <p15:guide id="3" orient="horz" pos="3127" userDrawn="1">
          <p15:clr>
            <a:srgbClr val="A4A3A4"/>
          </p15:clr>
        </p15:guide>
        <p15:guide id="4"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3E8"/>
    <a:srgbClr val="A20000"/>
    <a:srgbClr val="76CD03"/>
    <a:srgbClr val="7F7F7F"/>
    <a:srgbClr val="B9D0F1"/>
    <a:srgbClr val="02266E"/>
    <a:srgbClr val="F5F5F5"/>
    <a:srgbClr val="808080"/>
    <a:srgbClr val="FC941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5332" autoAdjust="0"/>
  </p:normalViewPr>
  <p:slideViewPr>
    <p:cSldViewPr snapToObjects="1">
      <p:cViewPr varScale="1">
        <p:scale>
          <a:sx n="88" d="100"/>
          <a:sy n="88" d="100"/>
        </p:scale>
        <p:origin x="346" y="62"/>
      </p:cViewPr>
      <p:guideLst>
        <p:guide orient="horz" pos="2160"/>
        <p:guide pos="2434"/>
        <p:guide pos="302"/>
        <p:guide pos="5246"/>
        <p:guide orient="horz" pos="3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p:cViewPr>
        <p:scale>
          <a:sx n="100" d="100"/>
          <a:sy n="100" d="100"/>
        </p:scale>
        <p:origin x="1570" y="-802"/>
      </p:cViewPr>
      <p:guideLst>
        <p:guide orient="horz" pos="2794"/>
        <p:guide pos="2068"/>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why%20i%20am%20poo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bar"/>
        <c:grouping val="stacked"/>
        <c:varyColors val="0"/>
        <c:ser>
          <c:idx val="0"/>
          <c:order val="0"/>
          <c:tx>
            <c:strRef>
              <c:f>Sheet3!$H$8</c:f>
              <c:strCache>
                <c:ptCount val="1"/>
                <c:pt idx="0">
                  <c:v>Execution Time in mins</c:v>
                </c:pt>
              </c:strCache>
            </c:strRef>
          </c:tx>
          <c:spPr>
            <a:solidFill>
              <a:schemeClr val="accent1"/>
            </a:solidFill>
            <a:ln>
              <a:noFill/>
            </a:ln>
            <a:effectLst/>
          </c:spPr>
          <c:invertIfNegative val="0"/>
          <c:cat>
            <c:strRef>
              <c:f>Sheet3!$G$9:$G$10</c:f>
              <c:strCache>
                <c:ptCount val="2"/>
                <c:pt idx="0">
                  <c:v>Manual</c:v>
                </c:pt>
                <c:pt idx="1">
                  <c:v>Automated</c:v>
                </c:pt>
              </c:strCache>
            </c:strRef>
          </c:cat>
          <c:val>
            <c:numRef>
              <c:f>Sheet3!$H$9:$H$10</c:f>
              <c:numCache>
                <c:formatCode>General</c:formatCode>
                <c:ptCount val="2"/>
                <c:pt idx="0">
                  <c:v>60</c:v>
                </c:pt>
                <c:pt idx="1">
                  <c:v>27</c:v>
                </c:pt>
              </c:numCache>
            </c:numRef>
          </c:val>
          <c:extLst>
            <c:ext xmlns:c16="http://schemas.microsoft.com/office/drawing/2014/chart" uri="{C3380CC4-5D6E-409C-BE32-E72D297353CC}">
              <c16:uniqueId val="{00000000-E641-4911-BCC2-01F25D0F3B18}"/>
            </c:ext>
          </c:extLst>
        </c:ser>
        <c:dLbls>
          <c:showLegendKey val="0"/>
          <c:showVal val="0"/>
          <c:showCatName val="0"/>
          <c:showSerName val="0"/>
          <c:showPercent val="0"/>
          <c:showBubbleSize val="0"/>
        </c:dLbls>
        <c:gapWidth val="150"/>
        <c:overlap val="100"/>
        <c:axId val="898571696"/>
        <c:axId val="898565152"/>
      </c:barChart>
      <c:catAx>
        <c:axId val="89857169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98565152"/>
        <c:crosses val="autoZero"/>
        <c:auto val="1"/>
        <c:lblAlgn val="ctr"/>
        <c:lblOffset val="100"/>
        <c:noMultiLvlLbl val="0"/>
      </c:catAx>
      <c:valAx>
        <c:axId val="8985651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89857169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de-DE"/>
          </a:p>
        </p:txBody>
      </p:sp>
      <p:sp>
        <p:nvSpPr>
          <p:cNvPr id="3" name="Datumsplatzhalter 2"/>
          <p:cNvSpPr>
            <a:spLocks noGrp="1"/>
          </p:cNvSpPr>
          <p:nvPr>
            <p:ph type="dt" sz="quarter" idx="1"/>
          </p:nvPr>
        </p:nvSpPr>
        <p:spPr>
          <a:xfrm>
            <a:off x="3850443" y="0"/>
            <a:ext cx="2945659" cy="496412"/>
          </a:xfrm>
          <a:prstGeom prst="rect">
            <a:avLst/>
          </a:prstGeom>
        </p:spPr>
        <p:txBody>
          <a:bodyPr vert="horz" lIns="95571" tIns="47786" rIns="95571" bIns="47786" rtlCol="0"/>
          <a:lstStyle>
            <a:lvl1pPr algn="r">
              <a:defRPr sz="1300"/>
            </a:lvl1pPr>
          </a:lstStyle>
          <a:p>
            <a:fld id="{DA2E768A-C70B-4F9B-8C42-087DBEC06397}" type="datetime1">
              <a:rPr lang="de-DE" smtClean="0"/>
              <a:pPr/>
              <a:t>17.11.2022</a:t>
            </a:fld>
            <a:endParaRPr lang="de-DE"/>
          </a:p>
        </p:txBody>
      </p:sp>
      <p:sp>
        <p:nvSpPr>
          <p:cNvPr id="4" name="Fußzeilenplatzhalter 3"/>
          <p:cNvSpPr>
            <a:spLocks noGrp="1"/>
          </p:cNvSpPr>
          <p:nvPr>
            <p:ph type="ftr" sz="quarter" idx="2"/>
          </p:nvPr>
        </p:nvSpPr>
        <p:spPr>
          <a:xfrm>
            <a:off x="0" y="9430091"/>
            <a:ext cx="2945659" cy="496412"/>
          </a:xfrm>
          <a:prstGeom prst="rect">
            <a:avLst/>
          </a:prstGeom>
        </p:spPr>
        <p:txBody>
          <a:bodyPr vert="horz" lIns="95571" tIns="47786" rIns="95571" bIns="47786" rtlCol="0" anchor="b"/>
          <a:lstStyle>
            <a:lvl1pPr algn="l">
              <a:defRPr sz="1300"/>
            </a:lvl1pPr>
          </a:lstStyle>
          <a:p>
            <a:endParaRPr lang="de-DE"/>
          </a:p>
        </p:txBody>
      </p:sp>
      <p:sp>
        <p:nvSpPr>
          <p:cNvPr id="5" name="Foliennummernplatzhalter 4"/>
          <p:cNvSpPr>
            <a:spLocks noGrp="1"/>
          </p:cNvSpPr>
          <p:nvPr>
            <p:ph type="sldNum" sz="quarter" idx="3"/>
          </p:nvPr>
        </p:nvSpPr>
        <p:spPr>
          <a:xfrm>
            <a:off x="3850443" y="9430091"/>
            <a:ext cx="2945659" cy="496412"/>
          </a:xfrm>
          <a:prstGeom prst="rect">
            <a:avLst/>
          </a:prstGeom>
        </p:spPr>
        <p:txBody>
          <a:bodyPr vert="horz" lIns="95571" tIns="47786" rIns="95571" bIns="47786" rtlCol="0" anchor="b"/>
          <a:lstStyle>
            <a:lvl1pPr algn="r">
              <a:defRPr sz="1300"/>
            </a:lvl1pPr>
          </a:lstStyle>
          <a:p>
            <a:fld id="{B922C32F-D913-4D78-AD2D-A4292429DE3E}" type="slidenum">
              <a:rPr lang="de-DE" smtClean="0"/>
              <a:pPr/>
              <a:t>‹#›</a:t>
            </a:fld>
            <a:endParaRPr lang="de-DE"/>
          </a:p>
        </p:txBody>
      </p:sp>
    </p:spTree>
    <p:extLst>
      <p:ext uri="{BB962C8B-B14F-4D97-AF65-F5344CB8AC3E}">
        <p14:creationId xmlns:p14="http://schemas.microsoft.com/office/powerpoint/2010/main" val="226933641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r>
              <a:rPr lang="de-DE" dirty="0"/>
              <a:t>Institut für Flugzeug-Produktionstechnik</a:t>
            </a:r>
          </a:p>
        </p:txBody>
      </p:sp>
      <p:sp>
        <p:nvSpPr>
          <p:cNvPr id="3" name="Datumsplatzhalter 2"/>
          <p:cNvSpPr>
            <a:spLocks noGrp="1"/>
          </p:cNvSpPr>
          <p:nvPr>
            <p:ph type="dt" idx="1"/>
          </p:nvPr>
        </p:nvSpPr>
        <p:spPr>
          <a:xfrm>
            <a:off x="3850443" y="0"/>
            <a:ext cx="2945659" cy="496412"/>
          </a:xfrm>
          <a:prstGeom prst="rect">
            <a:avLst/>
          </a:prstGeom>
        </p:spPr>
        <p:txBody>
          <a:bodyPr vert="horz" lIns="95571" tIns="47786" rIns="95571" bIns="47786" rtlCol="0"/>
          <a:lstStyle>
            <a:lvl1pPr algn="r">
              <a:defRPr sz="1300"/>
            </a:lvl1pPr>
          </a:lstStyle>
          <a:p>
            <a:fld id="{F0911964-C6EA-49EC-B85C-D09F37A51CF7}" type="datetime1">
              <a:rPr lang="de-DE" smtClean="0"/>
              <a:pPr/>
              <a:t>17.11.2022</a:t>
            </a:fld>
            <a:endParaRPr lang="de-DE"/>
          </a:p>
        </p:txBody>
      </p:sp>
      <p:sp>
        <p:nvSpPr>
          <p:cNvPr id="4" name="Folienbildplatzhalter 3"/>
          <p:cNvSpPr>
            <a:spLocks noGrp="1" noRot="1" noChangeAspect="1"/>
          </p:cNvSpPr>
          <p:nvPr>
            <p:ph type="sldImg" idx="2"/>
          </p:nvPr>
        </p:nvSpPr>
        <p:spPr>
          <a:xfrm>
            <a:off x="92075" y="746125"/>
            <a:ext cx="6613525" cy="3721100"/>
          </a:xfrm>
          <a:prstGeom prst="rect">
            <a:avLst/>
          </a:prstGeom>
          <a:noFill/>
          <a:ln w="0" cap="rnd" cmpd="sng">
            <a:solidFill>
              <a:schemeClr val="bg1"/>
            </a:solidFill>
          </a:ln>
        </p:spPr>
        <p:txBody>
          <a:bodyPr vert="horz" lIns="95571" tIns="47786" rIns="95571" bIns="47786" rtlCol="0" anchor="ctr"/>
          <a:lstStyle/>
          <a:p>
            <a:endParaRPr lang="de-DE"/>
          </a:p>
        </p:txBody>
      </p:sp>
      <p:sp>
        <p:nvSpPr>
          <p:cNvPr id="5" name="Notizenplatzhalter 4"/>
          <p:cNvSpPr>
            <a:spLocks noGrp="1"/>
          </p:cNvSpPr>
          <p:nvPr>
            <p:ph type="body" sz="quarter" idx="3"/>
          </p:nvPr>
        </p:nvSpPr>
        <p:spPr>
          <a:xfrm>
            <a:off x="679768" y="4715907"/>
            <a:ext cx="5438140" cy="4467701"/>
          </a:xfrm>
          <a:prstGeom prst="rect">
            <a:avLst/>
          </a:prstGeom>
        </p:spPr>
        <p:txBody>
          <a:bodyPr vert="horz" lIns="95571" tIns="47786" rIns="95571" bIns="47786"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30091"/>
            <a:ext cx="2945659" cy="496412"/>
          </a:xfrm>
          <a:prstGeom prst="rect">
            <a:avLst/>
          </a:prstGeom>
        </p:spPr>
        <p:txBody>
          <a:bodyPr vert="horz" lIns="95571" tIns="47786" rIns="95571" bIns="47786" rtlCol="0" anchor="b"/>
          <a:lstStyle>
            <a:lvl1pPr algn="l">
              <a:defRPr sz="1300"/>
            </a:lvl1pPr>
          </a:lstStyle>
          <a:p>
            <a:r>
              <a:rPr lang="de-DE" dirty="0"/>
              <a:t>Prof. Dr. </a:t>
            </a:r>
            <a:r>
              <a:rPr lang="de-DE" dirty="0" err="1"/>
              <a:t>Schüppstuhl</a:t>
            </a:r>
            <a:endParaRPr lang="de-DE" dirty="0"/>
          </a:p>
        </p:txBody>
      </p:sp>
      <p:sp>
        <p:nvSpPr>
          <p:cNvPr id="7" name="Foliennummernplatzhalter 6"/>
          <p:cNvSpPr>
            <a:spLocks noGrp="1"/>
          </p:cNvSpPr>
          <p:nvPr>
            <p:ph type="sldNum" sz="quarter" idx="5"/>
          </p:nvPr>
        </p:nvSpPr>
        <p:spPr>
          <a:xfrm>
            <a:off x="3850443" y="9430091"/>
            <a:ext cx="2945659" cy="496412"/>
          </a:xfrm>
          <a:prstGeom prst="rect">
            <a:avLst/>
          </a:prstGeom>
        </p:spPr>
        <p:txBody>
          <a:bodyPr vert="horz" lIns="95571" tIns="47786" rIns="95571" bIns="47786" rtlCol="0" anchor="b"/>
          <a:lstStyle>
            <a:lvl1pPr algn="r">
              <a:defRPr sz="1300"/>
            </a:lvl1pPr>
          </a:lstStyle>
          <a:p>
            <a:fld id="{423F859A-E710-4914-BE13-BBD5F1364AE4}" type="slidenum">
              <a:rPr lang="de-DE" smtClean="0"/>
              <a:pPr/>
              <a:t>‹#›</a:t>
            </a:fld>
            <a:endParaRPr lang="de-DE"/>
          </a:p>
        </p:txBody>
      </p:sp>
      <p:sp>
        <p:nvSpPr>
          <p:cNvPr id="8" name="Freeform 7"/>
          <p:cNvSpPr/>
          <p:nvPr/>
        </p:nvSpPr>
        <p:spPr>
          <a:xfrm>
            <a:off x="85644" y="668525"/>
            <a:ext cx="383159" cy="466942"/>
          </a:xfrm>
          <a:custGeom>
            <a:avLst/>
            <a:gdLst>
              <a:gd name="connsiteX0" fmla="*/ 32657 w 576943"/>
              <a:gd name="connsiteY0" fmla="*/ 43543 h 500743"/>
              <a:gd name="connsiteX1" fmla="*/ 0 w 576943"/>
              <a:gd name="connsiteY1" fmla="*/ 500743 h 500743"/>
              <a:gd name="connsiteX2" fmla="*/ 76200 w 576943"/>
              <a:gd name="connsiteY2" fmla="*/ 293915 h 500743"/>
              <a:gd name="connsiteX3" fmla="*/ 195943 w 576943"/>
              <a:gd name="connsiteY3" fmla="*/ 185058 h 500743"/>
              <a:gd name="connsiteX4" fmla="*/ 348343 w 576943"/>
              <a:gd name="connsiteY4" fmla="*/ 97972 h 500743"/>
              <a:gd name="connsiteX5" fmla="*/ 576943 w 576943"/>
              <a:gd name="connsiteY5" fmla="*/ 21772 h 500743"/>
              <a:gd name="connsiteX6" fmla="*/ 239485 w 576943"/>
              <a:gd name="connsiteY6" fmla="*/ 0 h 500743"/>
              <a:gd name="connsiteX7" fmla="*/ 32657 w 576943"/>
              <a:gd name="connsiteY7" fmla="*/ 43543 h 500743"/>
              <a:gd name="connsiteX0" fmla="*/ 0 w 620486"/>
              <a:gd name="connsiteY0" fmla="*/ 48306 h 500743"/>
              <a:gd name="connsiteX1" fmla="*/ 43543 w 620486"/>
              <a:gd name="connsiteY1" fmla="*/ 500743 h 500743"/>
              <a:gd name="connsiteX2" fmla="*/ 119743 w 620486"/>
              <a:gd name="connsiteY2" fmla="*/ 293915 h 500743"/>
              <a:gd name="connsiteX3" fmla="*/ 239486 w 620486"/>
              <a:gd name="connsiteY3" fmla="*/ 185058 h 500743"/>
              <a:gd name="connsiteX4" fmla="*/ 391886 w 620486"/>
              <a:gd name="connsiteY4" fmla="*/ 97972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500743"/>
              <a:gd name="connsiteX1" fmla="*/ 43543 w 620486"/>
              <a:gd name="connsiteY1" fmla="*/ 500743 h 500743"/>
              <a:gd name="connsiteX2" fmla="*/ 98311 w 620486"/>
              <a:gd name="connsiteY2" fmla="*/ 246290 h 500743"/>
              <a:gd name="connsiteX3" fmla="*/ 239486 w 620486"/>
              <a:gd name="connsiteY3" fmla="*/ 185058 h 500743"/>
              <a:gd name="connsiteX4" fmla="*/ 391886 w 620486"/>
              <a:gd name="connsiteY4" fmla="*/ 97972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500743"/>
              <a:gd name="connsiteX1" fmla="*/ 43543 w 620486"/>
              <a:gd name="connsiteY1" fmla="*/ 500743 h 500743"/>
              <a:gd name="connsiteX2" fmla="*/ 98311 w 620486"/>
              <a:gd name="connsiteY2" fmla="*/ 246290 h 500743"/>
              <a:gd name="connsiteX3" fmla="*/ 187099 w 620486"/>
              <a:gd name="connsiteY3" fmla="*/ 127908 h 500743"/>
              <a:gd name="connsiteX4" fmla="*/ 391886 w 620486"/>
              <a:gd name="connsiteY4" fmla="*/ 97972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500743"/>
              <a:gd name="connsiteX1" fmla="*/ 43543 w 620486"/>
              <a:gd name="connsiteY1" fmla="*/ 500743 h 500743"/>
              <a:gd name="connsiteX2" fmla="*/ 98311 w 620486"/>
              <a:gd name="connsiteY2" fmla="*/ 246290 h 500743"/>
              <a:gd name="connsiteX3" fmla="*/ 187099 w 620486"/>
              <a:gd name="connsiteY3" fmla="*/ 127908 h 500743"/>
              <a:gd name="connsiteX4" fmla="*/ 315686 w 620486"/>
              <a:gd name="connsiteY4" fmla="*/ 64635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500743"/>
              <a:gd name="connsiteX1" fmla="*/ 43543 w 620486"/>
              <a:gd name="connsiteY1" fmla="*/ 500743 h 500743"/>
              <a:gd name="connsiteX2" fmla="*/ 98311 w 620486"/>
              <a:gd name="connsiteY2" fmla="*/ 246290 h 500743"/>
              <a:gd name="connsiteX3" fmla="*/ 156142 w 620486"/>
              <a:gd name="connsiteY3" fmla="*/ 125526 h 500743"/>
              <a:gd name="connsiteX4" fmla="*/ 315686 w 620486"/>
              <a:gd name="connsiteY4" fmla="*/ 64635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500743"/>
              <a:gd name="connsiteX1" fmla="*/ 43543 w 620486"/>
              <a:gd name="connsiteY1" fmla="*/ 500743 h 500743"/>
              <a:gd name="connsiteX2" fmla="*/ 74498 w 620486"/>
              <a:gd name="connsiteY2" fmla="*/ 246290 h 500743"/>
              <a:gd name="connsiteX3" fmla="*/ 156142 w 620486"/>
              <a:gd name="connsiteY3" fmla="*/ 125526 h 500743"/>
              <a:gd name="connsiteX4" fmla="*/ 315686 w 620486"/>
              <a:gd name="connsiteY4" fmla="*/ 64635 h 500743"/>
              <a:gd name="connsiteX5" fmla="*/ 620486 w 620486"/>
              <a:gd name="connsiteY5" fmla="*/ 21772 h 500743"/>
              <a:gd name="connsiteX6" fmla="*/ 283028 w 620486"/>
              <a:gd name="connsiteY6" fmla="*/ 0 h 500743"/>
              <a:gd name="connsiteX7" fmla="*/ 0 w 620486"/>
              <a:gd name="connsiteY7" fmla="*/ 48306 h 500743"/>
              <a:gd name="connsiteX0" fmla="*/ 0 w 620486"/>
              <a:gd name="connsiteY0" fmla="*/ 48306 h 481693"/>
              <a:gd name="connsiteX1" fmla="*/ 26874 w 620486"/>
              <a:gd name="connsiteY1" fmla="*/ 481693 h 481693"/>
              <a:gd name="connsiteX2" fmla="*/ 74498 w 620486"/>
              <a:gd name="connsiteY2" fmla="*/ 246290 h 481693"/>
              <a:gd name="connsiteX3" fmla="*/ 156142 w 620486"/>
              <a:gd name="connsiteY3" fmla="*/ 125526 h 481693"/>
              <a:gd name="connsiteX4" fmla="*/ 315686 w 620486"/>
              <a:gd name="connsiteY4" fmla="*/ 64635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56142 w 620486"/>
              <a:gd name="connsiteY3" fmla="*/ 125526 h 481693"/>
              <a:gd name="connsiteX4" fmla="*/ 315686 w 620486"/>
              <a:gd name="connsiteY4" fmla="*/ 64635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39474 w 620486"/>
              <a:gd name="connsiteY3" fmla="*/ 113620 h 481693"/>
              <a:gd name="connsiteX4" fmla="*/ 315686 w 620486"/>
              <a:gd name="connsiteY4" fmla="*/ 64635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39474 w 620486"/>
              <a:gd name="connsiteY3" fmla="*/ 113620 h 481693"/>
              <a:gd name="connsiteX4" fmla="*/ 315686 w 620486"/>
              <a:gd name="connsiteY4" fmla="*/ 64635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39474 w 620486"/>
              <a:gd name="connsiteY3" fmla="*/ 113620 h 481693"/>
              <a:gd name="connsiteX4" fmla="*/ 315686 w 620486"/>
              <a:gd name="connsiteY4" fmla="*/ 64635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39474 w 620486"/>
              <a:gd name="connsiteY3" fmla="*/ 113620 h 481693"/>
              <a:gd name="connsiteX4" fmla="*/ 332355 w 620486"/>
              <a:gd name="connsiteY4" fmla="*/ 74160 h 481693"/>
              <a:gd name="connsiteX5" fmla="*/ 620486 w 620486"/>
              <a:gd name="connsiteY5" fmla="*/ 21772 h 481693"/>
              <a:gd name="connsiteX6" fmla="*/ 283028 w 620486"/>
              <a:gd name="connsiteY6" fmla="*/ 0 h 481693"/>
              <a:gd name="connsiteX7" fmla="*/ 0 w 620486"/>
              <a:gd name="connsiteY7" fmla="*/ 48306 h 481693"/>
              <a:gd name="connsiteX0" fmla="*/ 0 w 620486"/>
              <a:gd name="connsiteY0" fmla="*/ 48306 h 481693"/>
              <a:gd name="connsiteX1" fmla="*/ 26874 w 620486"/>
              <a:gd name="connsiteY1" fmla="*/ 481693 h 481693"/>
              <a:gd name="connsiteX2" fmla="*/ 64973 w 620486"/>
              <a:gd name="connsiteY2" fmla="*/ 243909 h 481693"/>
              <a:gd name="connsiteX3" fmla="*/ 139474 w 620486"/>
              <a:gd name="connsiteY3" fmla="*/ 113620 h 481693"/>
              <a:gd name="connsiteX4" fmla="*/ 332355 w 620486"/>
              <a:gd name="connsiteY4" fmla="*/ 74160 h 481693"/>
              <a:gd name="connsiteX5" fmla="*/ 620486 w 620486"/>
              <a:gd name="connsiteY5" fmla="*/ 21772 h 481693"/>
              <a:gd name="connsiteX6" fmla="*/ 283028 w 620486"/>
              <a:gd name="connsiteY6" fmla="*/ 0 h 481693"/>
              <a:gd name="connsiteX7" fmla="*/ 0 w 620486"/>
              <a:gd name="connsiteY7" fmla="*/ 48306 h 481693"/>
              <a:gd name="connsiteX0" fmla="*/ 0 w 399030"/>
              <a:gd name="connsiteY0" fmla="*/ 48306 h 481693"/>
              <a:gd name="connsiteX1" fmla="*/ 26874 w 399030"/>
              <a:gd name="connsiteY1" fmla="*/ 481693 h 481693"/>
              <a:gd name="connsiteX2" fmla="*/ 64973 w 399030"/>
              <a:gd name="connsiteY2" fmla="*/ 243909 h 481693"/>
              <a:gd name="connsiteX3" fmla="*/ 139474 w 399030"/>
              <a:gd name="connsiteY3" fmla="*/ 113620 h 481693"/>
              <a:gd name="connsiteX4" fmla="*/ 332355 w 399030"/>
              <a:gd name="connsiteY4" fmla="*/ 74160 h 481693"/>
              <a:gd name="connsiteX5" fmla="*/ 399030 w 399030"/>
              <a:gd name="connsiteY5" fmla="*/ 341 h 481693"/>
              <a:gd name="connsiteX6" fmla="*/ 283028 w 399030"/>
              <a:gd name="connsiteY6" fmla="*/ 0 h 481693"/>
              <a:gd name="connsiteX7" fmla="*/ 0 w 399030"/>
              <a:gd name="connsiteY7" fmla="*/ 48306 h 481693"/>
              <a:gd name="connsiteX0" fmla="*/ 0 w 399030"/>
              <a:gd name="connsiteY0" fmla="*/ 47965 h 481352"/>
              <a:gd name="connsiteX1" fmla="*/ 26874 w 399030"/>
              <a:gd name="connsiteY1" fmla="*/ 481352 h 481352"/>
              <a:gd name="connsiteX2" fmla="*/ 64973 w 399030"/>
              <a:gd name="connsiteY2" fmla="*/ 243568 h 481352"/>
              <a:gd name="connsiteX3" fmla="*/ 139474 w 399030"/>
              <a:gd name="connsiteY3" fmla="*/ 113279 h 481352"/>
              <a:gd name="connsiteX4" fmla="*/ 332355 w 399030"/>
              <a:gd name="connsiteY4" fmla="*/ 73819 h 481352"/>
              <a:gd name="connsiteX5" fmla="*/ 399030 w 399030"/>
              <a:gd name="connsiteY5" fmla="*/ 0 h 481352"/>
              <a:gd name="connsiteX6" fmla="*/ 149678 w 399030"/>
              <a:gd name="connsiteY6" fmla="*/ 21090 h 481352"/>
              <a:gd name="connsiteX7" fmla="*/ 0 w 399030"/>
              <a:gd name="connsiteY7" fmla="*/ 47965 h 481352"/>
              <a:gd name="connsiteX0" fmla="*/ 0 w 399030"/>
              <a:gd name="connsiteY0" fmla="*/ 47965 h 481352"/>
              <a:gd name="connsiteX1" fmla="*/ 26874 w 399030"/>
              <a:gd name="connsiteY1" fmla="*/ 481352 h 481352"/>
              <a:gd name="connsiteX2" fmla="*/ 64973 w 399030"/>
              <a:gd name="connsiteY2" fmla="*/ 243568 h 481352"/>
              <a:gd name="connsiteX3" fmla="*/ 165668 w 399030"/>
              <a:gd name="connsiteY3" fmla="*/ 108516 h 481352"/>
              <a:gd name="connsiteX4" fmla="*/ 332355 w 399030"/>
              <a:gd name="connsiteY4" fmla="*/ 73819 h 481352"/>
              <a:gd name="connsiteX5" fmla="*/ 399030 w 399030"/>
              <a:gd name="connsiteY5" fmla="*/ 0 h 481352"/>
              <a:gd name="connsiteX6" fmla="*/ 149678 w 399030"/>
              <a:gd name="connsiteY6" fmla="*/ 21090 h 481352"/>
              <a:gd name="connsiteX7" fmla="*/ 0 w 399030"/>
              <a:gd name="connsiteY7" fmla="*/ 47965 h 481352"/>
              <a:gd name="connsiteX0" fmla="*/ 0 w 399030"/>
              <a:gd name="connsiteY0" fmla="*/ 47965 h 481352"/>
              <a:gd name="connsiteX1" fmla="*/ 26874 w 399030"/>
              <a:gd name="connsiteY1" fmla="*/ 481352 h 481352"/>
              <a:gd name="connsiteX2" fmla="*/ 64973 w 399030"/>
              <a:gd name="connsiteY2" fmla="*/ 243568 h 481352"/>
              <a:gd name="connsiteX3" fmla="*/ 165668 w 399030"/>
              <a:gd name="connsiteY3" fmla="*/ 108516 h 481352"/>
              <a:gd name="connsiteX4" fmla="*/ 332355 w 399030"/>
              <a:gd name="connsiteY4" fmla="*/ 73819 h 481352"/>
              <a:gd name="connsiteX5" fmla="*/ 399030 w 399030"/>
              <a:gd name="connsiteY5" fmla="*/ 0 h 481352"/>
              <a:gd name="connsiteX6" fmla="*/ 149678 w 399030"/>
              <a:gd name="connsiteY6" fmla="*/ 21090 h 481352"/>
              <a:gd name="connsiteX7" fmla="*/ 0 w 399030"/>
              <a:gd name="connsiteY7" fmla="*/ 47965 h 481352"/>
              <a:gd name="connsiteX0" fmla="*/ 0 w 400160"/>
              <a:gd name="connsiteY0" fmla="*/ 47965 h 481352"/>
              <a:gd name="connsiteX1" fmla="*/ 26874 w 400160"/>
              <a:gd name="connsiteY1" fmla="*/ 481352 h 481352"/>
              <a:gd name="connsiteX2" fmla="*/ 64973 w 400160"/>
              <a:gd name="connsiteY2" fmla="*/ 243568 h 481352"/>
              <a:gd name="connsiteX3" fmla="*/ 165668 w 400160"/>
              <a:gd name="connsiteY3" fmla="*/ 108516 h 481352"/>
              <a:gd name="connsiteX4" fmla="*/ 358548 w 400160"/>
              <a:gd name="connsiteY4" fmla="*/ 76200 h 481352"/>
              <a:gd name="connsiteX5" fmla="*/ 399030 w 400160"/>
              <a:gd name="connsiteY5" fmla="*/ 0 h 481352"/>
              <a:gd name="connsiteX6" fmla="*/ 149678 w 400160"/>
              <a:gd name="connsiteY6" fmla="*/ 21090 h 481352"/>
              <a:gd name="connsiteX7" fmla="*/ 0 w 400160"/>
              <a:gd name="connsiteY7" fmla="*/ 47965 h 48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60" h="481352">
                <a:moveTo>
                  <a:pt x="0" y="47965"/>
                </a:moveTo>
                <a:lnTo>
                  <a:pt x="26874" y="481352"/>
                </a:lnTo>
                <a:lnTo>
                  <a:pt x="64973" y="243568"/>
                </a:lnTo>
                <a:cubicBezTo>
                  <a:pt x="89807" y="200138"/>
                  <a:pt x="105115" y="159089"/>
                  <a:pt x="165668" y="108516"/>
                </a:cubicBezTo>
                <a:cubicBezTo>
                  <a:pt x="264886" y="77901"/>
                  <a:pt x="299811" y="92528"/>
                  <a:pt x="358548" y="76200"/>
                </a:cubicBezTo>
                <a:cubicBezTo>
                  <a:pt x="473642" y="75406"/>
                  <a:pt x="302986" y="17463"/>
                  <a:pt x="399030" y="0"/>
                </a:cubicBezTo>
                <a:lnTo>
                  <a:pt x="149678" y="21090"/>
                </a:lnTo>
                <a:lnTo>
                  <a:pt x="0" y="479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8230" tIns="44115" rIns="88230" bIns="44115" rtlCol="0" anchor="ctr"/>
          <a:lstStyle/>
          <a:p>
            <a:pPr algn="ctr"/>
            <a:endParaRPr lang="en-US"/>
          </a:p>
        </p:txBody>
      </p:sp>
      <p:sp>
        <p:nvSpPr>
          <p:cNvPr id="9" name="Rectangle 8"/>
          <p:cNvSpPr/>
          <p:nvPr/>
        </p:nvSpPr>
        <p:spPr>
          <a:xfrm>
            <a:off x="85644" y="4300515"/>
            <a:ext cx="6578267" cy="16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8230" tIns="44115" rIns="88230" bIns="44115" rtlCol="0" anchor="ctr"/>
          <a:lstStyle/>
          <a:p>
            <a:pPr algn="ctr"/>
            <a:endParaRPr lang="en-US"/>
          </a:p>
        </p:txBody>
      </p:sp>
    </p:spTree>
    <p:extLst>
      <p:ext uri="{BB962C8B-B14F-4D97-AF65-F5344CB8AC3E}">
        <p14:creationId xmlns:p14="http://schemas.microsoft.com/office/powerpoint/2010/main" val="1124018149"/>
      </p:ext>
    </p:extLst>
  </p:cSld>
  <p:clrMap bg1="lt1" tx1="dk1" bg2="lt2" tx2="dk2" accent1="accent1" accent2="accent2" accent3="accent3" accent4="accent4" accent5="accent5" accent6="accent6" hlink="hlink" folHlink="folHlink"/>
  <p:hf/>
  <p:notesStyle>
    <a:lvl1pPr marL="0" algn="l" defTabSz="1219140" rtl="0" eaLnBrk="1" latinLnBrk="0" hangingPunct="1">
      <a:defRPr sz="1600" kern="1200">
        <a:ln>
          <a:solidFill>
            <a:schemeClr val="bg1"/>
          </a:solidFill>
        </a:ln>
        <a:solidFill>
          <a:schemeClr val="tx1"/>
        </a:solidFill>
        <a:latin typeface="+mn-lt"/>
        <a:ea typeface="+mn-ea"/>
        <a:cs typeface="+mn-cs"/>
      </a:defRPr>
    </a:lvl1pPr>
    <a:lvl2pPr marL="609570" algn="l" defTabSz="1219140" rtl="0" eaLnBrk="1" latinLnBrk="0" hangingPunct="1">
      <a:defRPr sz="1600" kern="1200">
        <a:solidFill>
          <a:schemeClr val="tx1"/>
        </a:solidFill>
        <a:latin typeface="+mn-lt"/>
        <a:ea typeface="+mn-ea"/>
        <a:cs typeface="+mn-cs"/>
      </a:defRPr>
    </a:lvl2pPr>
    <a:lvl3pPr marL="1219140" algn="l" defTabSz="1219140" rtl="0" eaLnBrk="1" latinLnBrk="0" hangingPunct="1">
      <a:defRPr sz="1600" kern="1200">
        <a:solidFill>
          <a:schemeClr val="tx1"/>
        </a:solidFill>
        <a:latin typeface="+mn-lt"/>
        <a:ea typeface="+mn-ea"/>
        <a:cs typeface="+mn-cs"/>
      </a:defRPr>
    </a:lvl3pPr>
    <a:lvl4pPr marL="1828709" algn="l" defTabSz="1219140" rtl="0" eaLnBrk="1" latinLnBrk="0" hangingPunct="1">
      <a:defRPr sz="1600" kern="1200">
        <a:solidFill>
          <a:schemeClr val="tx1"/>
        </a:solidFill>
        <a:latin typeface="+mn-lt"/>
        <a:ea typeface="+mn-ea"/>
        <a:cs typeface="+mn-cs"/>
      </a:defRPr>
    </a:lvl4pPr>
    <a:lvl5pPr marL="2438278" algn="l" defTabSz="1219140" rtl="0" eaLnBrk="1" latinLnBrk="0" hangingPunct="1">
      <a:defRPr sz="1600" kern="1200">
        <a:solidFill>
          <a:schemeClr val="tx1"/>
        </a:solidFill>
        <a:latin typeface="+mn-lt"/>
        <a:ea typeface="+mn-ea"/>
        <a:cs typeface="+mn-cs"/>
      </a:defRPr>
    </a:lvl5pPr>
    <a:lvl6pPr marL="3047848" algn="l" defTabSz="1219140" rtl="0" eaLnBrk="1" latinLnBrk="0" hangingPunct="1">
      <a:defRPr sz="1600" kern="1200">
        <a:solidFill>
          <a:schemeClr val="tx1"/>
        </a:solidFill>
        <a:latin typeface="+mn-lt"/>
        <a:ea typeface="+mn-ea"/>
        <a:cs typeface="+mn-cs"/>
      </a:defRPr>
    </a:lvl6pPr>
    <a:lvl7pPr marL="3657418" algn="l" defTabSz="1219140" rtl="0" eaLnBrk="1" latinLnBrk="0" hangingPunct="1">
      <a:defRPr sz="1600" kern="1200">
        <a:solidFill>
          <a:schemeClr val="tx1"/>
        </a:solidFill>
        <a:latin typeface="+mn-lt"/>
        <a:ea typeface="+mn-ea"/>
        <a:cs typeface="+mn-cs"/>
      </a:defRPr>
    </a:lvl7pPr>
    <a:lvl8pPr marL="4266987" algn="l" defTabSz="1219140" rtl="0" eaLnBrk="1" latinLnBrk="0" hangingPunct="1">
      <a:defRPr sz="1600" kern="1200">
        <a:solidFill>
          <a:schemeClr val="tx1"/>
        </a:solidFill>
        <a:latin typeface="+mn-lt"/>
        <a:ea typeface="+mn-ea"/>
        <a:cs typeface="+mn-cs"/>
      </a:defRPr>
    </a:lvl8pPr>
    <a:lvl9pPr marL="4876557" algn="l" defTabSz="12191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a:t>
            </a:fld>
            <a:endParaRPr lang="de-DE"/>
          </a:p>
        </p:txBody>
      </p:sp>
    </p:spTree>
    <p:extLst>
      <p:ext uri="{BB962C8B-B14F-4D97-AF65-F5344CB8AC3E}">
        <p14:creationId xmlns:p14="http://schemas.microsoft.com/office/powerpoint/2010/main" val="21965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12</a:t>
            </a:fld>
            <a:endParaRPr lang="de-DE"/>
          </a:p>
        </p:txBody>
      </p:sp>
    </p:spTree>
    <p:extLst>
      <p:ext uri="{BB962C8B-B14F-4D97-AF65-F5344CB8AC3E}">
        <p14:creationId xmlns:p14="http://schemas.microsoft.com/office/powerpoint/2010/main" val="298352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14</a:t>
            </a:fld>
            <a:endParaRPr lang="de-DE"/>
          </a:p>
        </p:txBody>
      </p:sp>
    </p:spTree>
    <p:extLst>
      <p:ext uri="{BB962C8B-B14F-4D97-AF65-F5344CB8AC3E}">
        <p14:creationId xmlns:p14="http://schemas.microsoft.com/office/powerpoint/2010/main" val="3798725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16</a:t>
            </a:fld>
            <a:endParaRPr lang="de-DE"/>
          </a:p>
        </p:txBody>
      </p:sp>
    </p:spTree>
    <p:extLst>
      <p:ext uri="{BB962C8B-B14F-4D97-AF65-F5344CB8AC3E}">
        <p14:creationId xmlns:p14="http://schemas.microsoft.com/office/powerpoint/2010/main" val="2731348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smtClean="0">
                <a:ln>
                  <a:solidFill>
                    <a:schemeClr val="bg1"/>
                  </a:solidFill>
                </a:ln>
                <a:solidFill>
                  <a:schemeClr val="tx1"/>
                </a:solidFill>
                <a:latin typeface="+mn-lt"/>
                <a:ea typeface="+mn-ea"/>
                <a:cs typeface="+mn-cs"/>
              </a:rPr>
              <a:t>Conceptually the pipeline would be created using a workflow engine (Argo or Airflow) and executed in a Kubernetes cluster. The workflow engine defines tasks, dependencies, input-output artifacts, runtime images, and all the other details of the pipeline using DAG files.</a:t>
            </a:r>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17</a:t>
            </a:fld>
            <a:endParaRPr lang="de-DE"/>
          </a:p>
        </p:txBody>
      </p:sp>
    </p:spTree>
    <p:extLst>
      <p:ext uri="{BB962C8B-B14F-4D97-AF65-F5344CB8AC3E}">
        <p14:creationId xmlns:p14="http://schemas.microsoft.com/office/powerpoint/2010/main" val="17707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600" b="0" i="0" u="none" strike="noStrike" kern="1200" baseline="0" dirty="0" smtClean="0">
                <a:ln>
                  <a:solidFill>
                    <a:schemeClr val="bg1"/>
                  </a:solidFill>
                </a:ln>
                <a:solidFill>
                  <a:schemeClr val="tx1"/>
                </a:solidFill>
                <a:latin typeface="+mn-lt"/>
                <a:ea typeface="+mn-ea"/>
                <a:cs typeface="+mn-cs"/>
              </a:rPr>
              <a:t>Docker consists of a </a:t>
            </a:r>
            <a:r>
              <a:rPr lang="en-US" sz="1600" b="0" i="0" u="none" strike="noStrike" kern="1200" baseline="0" dirty="0" err="1" smtClean="0">
                <a:ln>
                  <a:solidFill>
                    <a:schemeClr val="bg1"/>
                  </a:solidFill>
                </a:ln>
                <a:solidFill>
                  <a:schemeClr val="tx1"/>
                </a:solidFill>
                <a:latin typeface="+mn-lt"/>
                <a:ea typeface="+mn-ea"/>
                <a:cs typeface="+mn-cs"/>
              </a:rPr>
              <a:t>docker</a:t>
            </a:r>
            <a:r>
              <a:rPr lang="en-US" sz="1600" b="0" i="0" u="none" strike="noStrike" kern="1200" baseline="0" dirty="0" smtClean="0">
                <a:ln>
                  <a:solidFill>
                    <a:schemeClr val="bg1"/>
                  </a:solidFill>
                </a:ln>
                <a:solidFill>
                  <a:schemeClr val="tx1"/>
                </a:solidFill>
                <a:latin typeface="+mn-lt"/>
                <a:ea typeface="+mn-ea"/>
                <a:cs typeface="+mn-cs"/>
              </a:rPr>
              <a:t> client, daemon, and registry. The Docker client communicates with the </a:t>
            </a:r>
            <a:r>
              <a:rPr lang="en-US" sz="1600" b="0" i="0" u="none" strike="noStrike" kern="1200" baseline="0" dirty="0" err="1" smtClean="0">
                <a:ln>
                  <a:solidFill>
                    <a:schemeClr val="bg1"/>
                  </a:solidFill>
                </a:ln>
                <a:solidFill>
                  <a:schemeClr val="tx1"/>
                </a:solidFill>
                <a:latin typeface="+mn-lt"/>
                <a:ea typeface="+mn-ea"/>
                <a:cs typeface="+mn-cs"/>
              </a:rPr>
              <a:t>docker</a:t>
            </a:r>
            <a:r>
              <a:rPr lang="en-US" sz="1600" b="0" i="0" u="none" strike="noStrike" kern="1200" baseline="0" dirty="0" smtClean="0">
                <a:ln>
                  <a:solidFill>
                    <a:schemeClr val="bg1"/>
                  </a:solidFill>
                </a:ln>
                <a:solidFill>
                  <a:schemeClr val="tx1"/>
                </a:solidFill>
                <a:latin typeface="+mn-lt"/>
                <a:ea typeface="+mn-ea"/>
                <a:cs typeface="+mn-cs"/>
              </a:rPr>
              <a:t> daemon which performs tasks like building, running and distribution of </a:t>
            </a:r>
            <a:r>
              <a:rPr lang="en-US" sz="1600" b="0" i="0" u="none" strike="noStrike" kern="1200" baseline="0" dirty="0" err="1" smtClean="0">
                <a:ln>
                  <a:solidFill>
                    <a:schemeClr val="bg1"/>
                  </a:solidFill>
                </a:ln>
                <a:solidFill>
                  <a:schemeClr val="tx1"/>
                </a:solidFill>
                <a:latin typeface="+mn-lt"/>
                <a:ea typeface="+mn-ea"/>
                <a:cs typeface="+mn-cs"/>
              </a:rPr>
              <a:t>docker</a:t>
            </a:r>
            <a:r>
              <a:rPr lang="en-US" sz="1600" b="0" i="0" u="none" strike="noStrike" kern="1200" baseline="0" dirty="0" smtClean="0">
                <a:ln>
                  <a:solidFill>
                    <a:schemeClr val="bg1"/>
                  </a:solidFill>
                </a:ln>
                <a:solidFill>
                  <a:schemeClr val="tx1"/>
                </a:solidFill>
                <a:latin typeface="+mn-lt"/>
                <a:ea typeface="+mn-ea"/>
                <a:cs typeface="+mn-cs"/>
              </a:rPr>
              <a:t> containers [19]. we can practically run any type of software</a:t>
            </a:r>
          </a:p>
          <a:p>
            <a:r>
              <a:rPr lang="en-US" sz="1600" b="0" i="0" u="none" strike="noStrike" kern="1200" baseline="0" dirty="0" smtClean="0">
                <a:ln>
                  <a:solidFill>
                    <a:schemeClr val="bg1"/>
                  </a:solidFill>
                </a:ln>
                <a:solidFill>
                  <a:schemeClr val="tx1"/>
                </a:solidFill>
                <a:latin typeface="+mn-lt"/>
                <a:ea typeface="+mn-ea"/>
                <a:cs typeface="+mn-cs"/>
              </a:rPr>
              <a:t>or services in any kind of environment regardless of the environment of the machine running them.</a:t>
            </a:r>
          </a:p>
          <a:p>
            <a:endParaRPr lang="en-US" sz="1600" b="0" i="0" u="none" strike="noStrike" kern="1200" baseline="0" dirty="0" smtClean="0">
              <a:ln>
                <a:solidFill>
                  <a:schemeClr val="bg1"/>
                </a:solidFill>
              </a:ln>
              <a:solidFill>
                <a:schemeClr val="tx1"/>
              </a:solidFill>
              <a:latin typeface="+mn-lt"/>
              <a:ea typeface="+mn-ea"/>
              <a:cs typeface="+mn-cs"/>
            </a:endParaRPr>
          </a:p>
          <a:p>
            <a:r>
              <a:rPr lang="en-US" sz="1600" b="0" i="0" u="none" strike="noStrike" kern="1200" baseline="0" dirty="0" smtClean="0">
                <a:ln>
                  <a:solidFill>
                    <a:schemeClr val="bg1"/>
                  </a:solidFill>
                </a:ln>
                <a:solidFill>
                  <a:schemeClr val="tx1"/>
                </a:solidFill>
                <a:latin typeface="+mn-lt"/>
                <a:ea typeface="+mn-ea"/>
                <a:cs typeface="+mn-cs"/>
              </a:rPr>
              <a:t>we can see different components of a Kubernetes cluster. Control Plane consists of </a:t>
            </a:r>
            <a:r>
              <a:rPr lang="en-US" sz="1600" b="0" i="0" u="none" strike="noStrike" kern="1200" baseline="0" dirty="0" err="1" smtClean="0">
                <a:ln>
                  <a:solidFill>
                    <a:schemeClr val="bg1"/>
                  </a:solidFill>
                </a:ln>
                <a:solidFill>
                  <a:schemeClr val="tx1"/>
                </a:solidFill>
                <a:latin typeface="+mn-lt"/>
                <a:ea typeface="+mn-ea"/>
                <a:cs typeface="+mn-cs"/>
              </a:rPr>
              <a:t>Kube-api</a:t>
            </a:r>
            <a:r>
              <a:rPr lang="en-US" sz="1600" b="0" i="0" u="none" strike="noStrike" kern="1200" baseline="0" dirty="0" smtClean="0">
                <a:ln>
                  <a:solidFill>
                    <a:schemeClr val="bg1"/>
                  </a:solidFill>
                </a:ln>
                <a:solidFill>
                  <a:schemeClr val="tx1"/>
                </a:solidFill>
                <a:latin typeface="+mn-lt"/>
                <a:ea typeface="+mn-ea"/>
                <a:cs typeface="+mn-cs"/>
              </a:rPr>
              <a:t> service, </a:t>
            </a:r>
            <a:r>
              <a:rPr lang="en-US" sz="1600" b="0" i="0" u="none" strike="noStrike" kern="1200" baseline="0" dirty="0" err="1" smtClean="0">
                <a:ln>
                  <a:solidFill>
                    <a:schemeClr val="bg1"/>
                  </a:solidFill>
                </a:ln>
                <a:solidFill>
                  <a:schemeClr val="tx1"/>
                </a:solidFill>
                <a:latin typeface="+mn-lt"/>
                <a:ea typeface="+mn-ea"/>
                <a:cs typeface="+mn-cs"/>
              </a:rPr>
              <a:t>etcd</a:t>
            </a:r>
            <a:r>
              <a:rPr lang="en-US" sz="1600" b="0" i="0" u="none" strike="noStrike" kern="1200" baseline="0" dirty="0" smtClean="0">
                <a:ln>
                  <a:solidFill>
                    <a:schemeClr val="bg1"/>
                  </a:solidFill>
                </a:ln>
                <a:solidFill>
                  <a:schemeClr val="tx1"/>
                </a:solidFill>
                <a:latin typeface="+mn-lt"/>
                <a:ea typeface="+mn-ea"/>
                <a:cs typeface="+mn-cs"/>
              </a:rPr>
              <a:t>, </a:t>
            </a:r>
            <a:r>
              <a:rPr lang="en-US" sz="1600" b="0" i="0" u="none" strike="noStrike" kern="1200" baseline="0" dirty="0" err="1" smtClean="0">
                <a:ln>
                  <a:solidFill>
                    <a:schemeClr val="bg1"/>
                  </a:solidFill>
                </a:ln>
                <a:solidFill>
                  <a:schemeClr val="tx1"/>
                </a:solidFill>
                <a:latin typeface="+mn-lt"/>
                <a:ea typeface="+mn-ea"/>
                <a:cs typeface="+mn-cs"/>
              </a:rPr>
              <a:t>kube</a:t>
            </a:r>
            <a:r>
              <a:rPr lang="en-US" sz="1600" b="0" i="0" u="none" strike="noStrike" kern="1200" baseline="0" dirty="0" smtClean="0">
                <a:ln>
                  <a:solidFill>
                    <a:schemeClr val="bg1"/>
                  </a:solidFill>
                </a:ln>
                <a:solidFill>
                  <a:schemeClr val="tx1"/>
                </a:solidFill>
                <a:latin typeface="+mn-lt"/>
                <a:ea typeface="+mn-ea"/>
                <a:cs typeface="+mn-cs"/>
              </a:rPr>
              <a:t>-scheduler, and </a:t>
            </a:r>
            <a:r>
              <a:rPr lang="en-US" sz="1600" b="0" i="0" u="none" strike="noStrike" kern="1200" baseline="0" dirty="0" err="1" smtClean="0">
                <a:ln>
                  <a:solidFill>
                    <a:schemeClr val="bg1"/>
                  </a:solidFill>
                </a:ln>
                <a:solidFill>
                  <a:schemeClr val="tx1"/>
                </a:solidFill>
                <a:latin typeface="+mn-lt"/>
                <a:ea typeface="+mn-ea"/>
                <a:cs typeface="+mn-cs"/>
              </a:rPr>
              <a:t>Kube</a:t>
            </a:r>
            <a:r>
              <a:rPr lang="en-US" sz="1600" b="0" i="0" u="none" strike="noStrike" kern="1200" baseline="0" dirty="0" smtClean="0">
                <a:ln>
                  <a:solidFill>
                    <a:schemeClr val="bg1"/>
                  </a:solidFill>
                </a:ln>
                <a:solidFill>
                  <a:schemeClr val="tx1"/>
                </a:solidFill>
                <a:latin typeface="+mn-lt"/>
                <a:ea typeface="+mn-ea"/>
                <a:cs typeface="+mn-cs"/>
              </a:rPr>
              <a:t>-controller-manager. It makes the global decision about cluster organization. It uses </a:t>
            </a:r>
            <a:r>
              <a:rPr lang="en-US" sz="1600" b="0" i="0" u="none" strike="noStrike" kern="1200" baseline="0" dirty="0" err="1" smtClean="0">
                <a:ln>
                  <a:solidFill>
                    <a:schemeClr val="bg1"/>
                  </a:solidFill>
                </a:ln>
                <a:solidFill>
                  <a:schemeClr val="tx1"/>
                </a:solidFill>
                <a:latin typeface="+mn-lt"/>
                <a:ea typeface="+mn-ea"/>
                <a:cs typeface="+mn-cs"/>
              </a:rPr>
              <a:t>etcd</a:t>
            </a:r>
            <a:r>
              <a:rPr lang="en-US" sz="1600" b="0" i="0" u="none" strike="noStrike" kern="1200" baseline="0" dirty="0" smtClean="0">
                <a:ln>
                  <a:solidFill>
                    <a:schemeClr val="bg1"/>
                  </a:solidFill>
                </a:ln>
                <a:solidFill>
                  <a:schemeClr val="tx1"/>
                </a:solidFill>
                <a:latin typeface="+mn-lt"/>
                <a:ea typeface="+mn-ea"/>
                <a:cs typeface="+mn-cs"/>
              </a:rPr>
              <a:t> to store key values</a:t>
            </a:r>
          </a:p>
          <a:p>
            <a:r>
              <a:rPr lang="en-US" sz="1600" b="0" i="0" u="none" strike="noStrike" kern="1200" baseline="0" dirty="0" smtClean="0">
                <a:ln>
                  <a:solidFill>
                    <a:schemeClr val="bg1"/>
                  </a:solidFill>
                </a:ln>
                <a:solidFill>
                  <a:schemeClr val="tx1"/>
                </a:solidFill>
                <a:latin typeface="+mn-lt"/>
                <a:ea typeface="+mn-ea"/>
                <a:cs typeface="+mn-cs"/>
              </a:rPr>
              <a:t>related to all information regarding the deployed cluster. </a:t>
            </a:r>
            <a:r>
              <a:rPr lang="en-US" sz="1600" b="0" i="0" u="none" strike="noStrike" kern="1200" baseline="0" dirty="0" err="1" smtClean="0">
                <a:ln>
                  <a:solidFill>
                    <a:schemeClr val="bg1"/>
                  </a:solidFill>
                </a:ln>
                <a:solidFill>
                  <a:schemeClr val="tx1"/>
                </a:solidFill>
                <a:latin typeface="+mn-lt"/>
                <a:ea typeface="+mn-ea"/>
                <a:cs typeface="+mn-cs"/>
              </a:rPr>
              <a:t>Kube</a:t>
            </a:r>
            <a:r>
              <a:rPr lang="en-US" sz="1600" b="0" i="0" u="none" strike="noStrike" kern="1200" baseline="0" dirty="0" smtClean="0">
                <a:ln>
                  <a:solidFill>
                    <a:schemeClr val="bg1"/>
                  </a:solidFill>
                </a:ln>
                <a:solidFill>
                  <a:schemeClr val="tx1"/>
                </a:solidFill>
                <a:latin typeface="+mn-lt"/>
                <a:ea typeface="+mn-ea"/>
                <a:cs typeface="+mn-cs"/>
              </a:rPr>
              <a:t>-scheduler keeps track of newly created pods without an assigned node and selects a node to run them. The </a:t>
            </a:r>
            <a:r>
              <a:rPr lang="en-US" sz="1600" b="0" i="0" u="none" strike="noStrike" kern="1200" baseline="0" dirty="0" err="1" smtClean="0">
                <a:ln>
                  <a:solidFill>
                    <a:schemeClr val="bg1"/>
                  </a:solidFill>
                </a:ln>
                <a:solidFill>
                  <a:schemeClr val="tx1"/>
                </a:solidFill>
                <a:latin typeface="+mn-lt"/>
                <a:ea typeface="+mn-ea"/>
                <a:cs typeface="+mn-cs"/>
              </a:rPr>
              <a:t>Kube</a:t>
            </a:r>
            <a:r>
              <a:rPr lang="en-US" sz="1600" b="0" i="0" u="none" strike="noStrike" kern="1200" baseline="0" dirty="0" smtClean="0">
                <a:ln>
                  <a:solidFill>
                    <a:schemeClr val="bg1"/>
                  </a:solidFill>
                </a:ln>
                <a:solidFill>
                  <a:schemeClr val="tx1"/>
                </a:solidFill>
                <a:latin typeface="+mn-lt"/>
                <a:ea typeface="+mn-ea"/>
                <a:cs typeface="+mn-cs"/>
              </a:rPr>
              <a:t>-control-manager manages the whole control process. Nodes maintain pods and their run, creating a Kubernetes runtime environment.</a:t>
            </a:r>
          </a:p>
          <a:p>
            <a:endParaRPr lang="en-US" sz="1600" b="0" i="0" u="none" strike="noStrike" kern="1200" baseline="0" dirty="0" smtClean="0">
              <a:ln>
                <a:solidFill>
                  <a:schemeClr val="bg1"/>
                </a:solidFill>
              </a:ln>
              <a:solidFill>
                <a:schemeClr val="tx1"/>
              </a:solidFill>
              <a:latin typeface="+mn-lt"/>
              <a:ea typeface="+mn-ea"/>
              <a:cs typeface="+mn-cs"/>
            </a:endParaRPr>
          </a:p>
          <a:p>
            <a:r>
              <a:rPr lang="en-US" sz="1600" b="0" i="0" u="none" strike="noStrike" kern="1200" baseline="0" dirty="0" smtClean="0">
                <a:ln>
                  <a:solidFill>
                    <a:schemeClr val="bg1"/>
                  </a:solidFill>
                </a:ln>
                <a:solidFill>
                  <a:schemeClr val="tx1"/>
                </a:solidFill>
                <a:latin typeface="+mn-lt"/>
                <a:ea typeface="+mn-ea"/>
                <a:cs typeface="+mn-cs"/>
              </a:rPr>
              <a:t>• It can manage multiple </a:t>
            </a:r>
            <a:r>
              <a:rPr lang="en-US" sz="1600" b="0" i="0" u="none" strike="noStrike" kern="1200" baseline="0" dirty="0" err="1" smtClean="0">
                <a:ln>
                  <a:solidFill>
                    <a:schemeClr val="bg1"/>
                  </a:solidFill>
                </a:ln>
                <a:solidFill>
                  <a:schemeClr val="tx1"/>
                </a:solidFill>
                <a:latin typeface="+mn-lt"/>
                <a:ea typeface="+mn-ea"/>
                <a:cs typeface="+mn-cs"/>
              </a:rPr>
              <a:t>docker</a:t>
            </a:r>
            <a:r>
              <a:rPr lang="en-US" sz="1600" b="0" i="0" u="none" strike="noStrike" kern="1200" baseline="0" dirty="0" smtClean="0">
                <a:ln>
                  <a:solidFill>
                    <a:schemeClr val="bg1"/>
                  </a:solidFill>
                </a:ln>
                <a:solidFill>
                  <a:schemeClr val="tx1"/>
                </a:solidFill>
                <a:latin typeface="+mn-lt"/>
                <a:ea typeface="+mn-ea"/>
                <a:cs typeface="+mn-cs"/>
              </a:rPr>
              <a:t> containers across multiple servers or nodes </a:t>
            </a:r>
          </a:p>
          <a:p>
            <a:r>
              <a:rPr lang="en-US" sz="1600" b="0" i="0" u="none" strike="noStrike" kern="1200" baseline="0" dirty="0" smtClean="0">
                <a:ln>
                  <a:solidFill>
                    <a:schemeClr val="bg1"/>
                  </a:solidFill>
                </a:ln>
                <a:solidFill>
                  <a:schemeClr val="tx1"/>
                </a:solidFill>
                <a:latin typeface="+mn-lt"/>
                <a:ea typeface="+mn-ea"/>
                <a:cs typeface="+mn-cs"/>
              </a:rPr>
              <a:t>• Has an out-of-the-box tool for dynamic resource provisioning</a:t>
            </a:r>
          </a:p>
          <a:p>
            <a:r>
              <a:rPr lang="en-US" sz="1600" b="0" i="0" u="none" strike="noStrike" kern="1200" baseline="0" dirty="0" smtClean="0">
                <a:ln>
                  <a:solidFill>
                    <a:schemeClr val="bg1"/>
                  </a:solidFill>
                </a:ln>
                <a:solidFill>
                  <a:schemeClr val="tx1"/>
                </a:solidFill>
                <a:latin typeface="+mn-lt"/>
                <a:ea typeface="+mn-ea"/>
                <a:cs typeface="+mn-cs"/>
              </a:rPr>
              <a:t>• Provides adaptive scalability </a:t>
            </a:r>
          </a:p>
          <a:p>
            <a:endParaRPr lang="en-US" sz="1600" b="0" i="0" u="none" strike="noStrike" kern="1200" baseline="0" dirty="0" smtClean="0">
              <a:ln>
                <a:solidFill>
                  <a:schemeClr val="bg1"/>
                </a:solidFill>
              </a:ln>
              <a:solidFill>
                <a:schemeClr val="tx1"/>
              </a:solidFill>
              <a:latin typeface="+mn-lt"/>
              <a:ea typeface="+mn-ea"/>
              <a:cs typeface="+mn-cs"/>
            </a:endParaRPr>
          </a:p>
          <a:p>
            <a:r>
              <a:rPr lang="en-US" sz="1600" b="0" i="0" u="none" strike="noStrike" kern="1200" baseline="0" dirty="0" smtClean="0">
                <a:ln>
                  <a:solidFill>
                    <a:schemeClr val="bg1"/>
                  </a:solidFill>
                </a:ln>
                <a:solidFill>
                  <a:schemeClr val="tx1"/>
                </a:solidFill>
                <a:latin typeface="+mn-lt"/>
                <a:ea typeface="+mn-ea"/>
                <a:cs typeface="+mn-cs"/>
              </a:rPr>
              <a:t>Kubernetes watcher thread can keep track of every change that happens in the Kubernetes database. It also keeps track of when pods are created, running, and failed [6]7. This type of monitoring facilitates the discovery of crashed pods and correctly reporting task failure.</a:t>
            </a:r>
          </a:p>
          <a:p>
            <a:endParaRPr lang="en-US" sz="1600" b="0" i="0" u="none" strike="noStrike" kern="1200" baseline="0" dirty="0" smtClean="0">
              <a:ln>
                <a:solidFill>
                  <a:schemeClr val="bg1"/>
                </a:solidFill>
              </a:ln>
              <a:solidFill>
                <a:schemeClr val="tx1"/>
              </a:solidFill>
              <a:latin typeface="+mn-lt"/>
              <a:ea typeface="+mn-ea"/>
              <a:cs typeface="+mn-cs"/>
            </a:endParaRPr>
          </a:p>
          <a:p>
            <a:r>
              <a:rPr lang="en-US" sz="1600" b="0" i="0" u="none" strike="noStrike" kern="1200" baseline="0" dirty="0" smtClean="0">
                <a:ln>
                  <a:solidFill>
                    <a:schemeClr val="bg1"/>
                  </a:solidFill>
                </a:ln>
                <a:solidFill>
                  <a:schemeClr val="tx1"/>
                </a:solidFill>
                <a:latin typeface="+mn-lt"/>
                <a:ea typeface="+mn-ea"/>
                <a:cs typeface="+mn-cs"/>
              </a:rPr>
              <a:t>There are multiple reasons for choosing s3 storage system which are as follows [33]:</a:t>
            </a:r>
          </a:p>
          <a:p>
            <a:r>
              <a:rPr lang="en-US" sz="1600" b="0" i="0" u="none" strike="noStrike" kern="1200" baseline="0" dirty="0" smtClean="0">
                <a:ln>
                  <a:solidFill>
                    <a:schemeClr val="bg1"/>
                  </a:solidFill>
                </a:ln>
                <a:solidFill>
                  <a:schemeClr val="tx1"/>
                </a:solidFill>
                <a:latin typeface="+mn-lt"/>
                <a:ea typeface="+mn-ea"/>
                <a:cs typeface="+mn-cs"/>
              </a:rPr>
              <a:t>• User can choose a region that is better for latency and optimizes cost.</a:t>
            </a:r>
          </a:p>
          <a:p>
            <a:r>
              <a:rPr lang="en-US" sz="1600" b="0" i="0" u="none" strike="noStrike" kern="1200" baseline="0" dirty="0" smtClean="0">
                <a:ln>
                  <a:solidFill>
                    <a:schemeClr val="bg1"/>
                  </a:solidFill>
                </a:ln>
                <a:solidFill>
                  <a:schemeClr val="tx1"/>
                </a:solidFill>
                <a:latin typeface="+mn-lt"/>
                <a:ea typeface="+mn-ea"/>
                <a:cs typeface="+mn-cs"/>
              </a:rPr>
              <a:t>• Objects are stored in buckets with a unique key</a:t>
            </a:r>
          </a:p>
          <a:p>
            <a:r>
              <a:rPr lang="en-US" sz="1600" b="0" i="0" u="none" strike="noStrike" kern="1200" baseline="0" dirty="0" smtClean="0">
                <a:ln>
                  <a:solidFill>
                    <a:schemeClr val="bg1"/>
                  </a:solidFill>
                </a:ln>
                <a:solidFill>
                  <a:schemeClr val="tx1"/>
                </a:solidFill>
                <a:latin typeface="+mn-lt"/>
                <a:ea typeface="+mn-ea"/>
                <a:cs typeface="+mn-cs"/>
              </a:rPr>
              <a:t>• Number of objects that can be stored is unlimited</a:t>
            </a:r>
          </a:p>
          <a:p>
            <a:r>
              <a:rPr lang="en-US" sz="1600" b="0" i="0" u="none" strike="noStrike" kern="1200" baseline="0" dirty="0" smtClean="0">
                <a:ln>
                  <a:solidFill>
                    <a:schemeClr val="bg1"/>
                  </a:solidFill>
                </a:ln>
                <a:solidFill>
                  <a:schemeClr val="tx1"/>
                </a:solidFill>
                <a:latin typeface="+mn-lt"/>
                <a:ea typeface="+mn-ea"/>
                <a:cs typeface="+mn-cs"/>
              </a:rPr>
              <a:t>• Up to 5 terabytes of storage facility</a:t>
            </a:r>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18</a:t>
            </a:fld>
            <a:endParaRPr lang="de-DE"/>
          </a:p>
        </p:txBody>
      </p:sp>
    </p:spTree>
    <p:extLst>
      <p:ext uri="{BB962C8B-B14F-4D97-AF65-F5344CB8AC3E}">
        <p14:creationId xmlns:p14="http://schemas.microsoft.com/office/powerpoint/2010/main" val="135929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19</a:t>
            </a:fld>
            <a:endParaRPr lang="de-DE"/>
          </a:p>
        </p:txBody>
      </p:sp>
    </p:spTree>
    <p:extLst>
      <p:ext uri="{BB962C8B-B14F-4D97-AF65-F5344CB8AC3E}">
        <p14:creationId xmlns:p14="http://schemas.microsoft.com/office/powerpoint/2010/main" val="203989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24</a:t>
            </a:fld>
            <a:endParaRPr lang="de-DE"/>
          </a:p>
        </p:txBody>
      </p:sp>
    </p:spTree>
    <p:extLst>
      <p:ext uri="{BB962C8B-B14F-4D97-AF65-F5344CB8AC3E}">
        <p14:creationId xmlns:p14="http://schemas.microsoft.com/office/powerpoint/2010/main" val="102179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2</a:t>
            </a:fld>
            <a:endParaRPr lang="de-DE"/>
          </a:p>
        </p:txBody>
      </p:sp>
    </p:spTree>
    <p:extLst>
      <p:ext uri="{BB962C8B-B14F-4D97-AF65-F5344CB8AC3E}">
        <p14:creationId xmlns:p14="http://schemas.microsoft.com/office/powerpoint/2010/main" val="542738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ln>
                  <a:solidFill>
                    <a:schemeClr val="bg1"/>
                  </a:solidFill>
                </a:ln>
                <a:solidFill>
                  <a:schemeClr val="tx1"/>
                </a:solidFill>
                <a:latin typeface="+mn-lt"/>
                <a:ea typeface="+mn-ea"/>
                <a:cs typeface="+mn-cs"/>
              </a:rPr>
              <a:t>Aircraft go through many retrofitting or modification processes during their entire life span. Detailed information regarding various parts of the fuselage and cabin is required for these types of operations, which is usually provided by 3D images of cabins consisting of point clouds or CAD data [1]. These images can be used as the cabin’s digital copy of its current state within a digital twin [2]. Generally, 3D laser scanners are used to convert the whole cabin or parts of the cabin into 3D point clouds [3]. These 3D cloud points are processed through many steps before we get viable 3D images.</a:t>
            </a:r>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3</a:t>
            </a:fld>
            <a:endParaRPr lang="de-DE"/>
          </a:p>
        </p:txBody>
      </p:sp>
    </p:spTree>
    <p:extLst>
      <p:ext uri="{BB962C8B-B14F-4D97-AF65-F5344CB8AC3E}">
        <p14:creationId xmlns:p14="http://schemas.microsoft.com/office/powerpoint/2010/main" val="279488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noProof="0" dirty="0" smtClean="0"/>
              <a:t>In this slide we can see how manually</a:t>
            </a:r>
            <a:r>
              <a:rPr lang="en-US" baseline="0" noProof="0" dirty="0" smtClean="0"/>
              <a:t> the whole mesh process takes place. </a:t>
            </a:r>
            <a:r>
              <a:rPr lang="en-US" noProof="0" dirty="0" smtClean="0"/>
              <a:t>After</a:t>
            </a:r>
            <a:r>
              <a:rPr lang="en-US" baseline="0" noProof="0" dirty="0" smtClean="0"/>
              <a:t> the using the 3d measurement system we get some point clouds with different alignments, which are then roughly aligned manually , then mesh is created after doing some pre processing like computing normal. </a:t>
            </a:r>
            <a:endParaRPr lang="en-US" noProof="0" dirty="0" smtClean="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4</a:t>
            </a:fld>
            <a:endParaRPr lang="de-DE"/>
          </a:p>
        </p:txBody>
      </p:sp>
    </p:spTree>
    <p:extLst>
      <p:ext uri="{BB962C8B-B14F-4D97-AF65-F5344CB8AC3E}">
        <p14:creationId xmlns:p14="http://schemas.microsoft.com/office/powerpoint/2010/main" val="207275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9140" rtl="0" eaLnBrk="1" fontAlgn="auto" latinLnBrk="0" hangingPunct="1">
              <a:lnSpc>
                <a:spcPct val="100000"/>
              </a:lnSpc>
              <a:spcBef>
                <a:spcPts val="0"/>
              </a:spcBef>
              <a:spcAft>
                <a:spcPts val="0"/>
              </a:spcAft>
              <a:buClrTx/>
              <a:buSzTx/>
              <a:buFontTx/>
              <a:buNone/>
              <a:tabLst/>
              <a:defRPr/>
            </a:pPr>
            <a:r>
              <a:rPr lang="en-US" sz="1400" smtClean="0"/>
              <a:t>So</a:t>
            </a:r>
            <a:r>
              <a:rPr lang="en-US" sz="1400" baseline="0" smtClean="0"/>
              <a:t> </a:t>
            </a:r>
            <a:r>
              <a:rPr lang="en-US" sz="1400" baseline="0" dirty="0" smtClean="0"/>
              <a:t>in this project</a:t>
            </a:r>
            <a:r>
              <a:rPr lang="en-US" sz="1400" dirty="0" smtClean="0"/>
              <a:t> the question we</a:t>
            </a:r>
            <a:r>
              <a:rPr lang="en-US" sz="1400" baseline="0" dirty="0" smtClean="0"/>
              <a:t> must find answer to is</a:t>
            </a:r>
            <a:r>
              <a:rPr lang="en-US" sz="1400" dirty="0" smtClean="0"/>
              <a:t> does a workflow engine (Argo Workflow or Apache Workflow) increase the level of automation of a 3D data processing pipeline in terms of:</a:t>
            </a:r>
          </a:p>
          <a:p>
            <a:pPr marL="895320" lvl="2" indent="-285750">
              <a:buClr>
                <a:schemeClr val="tx2"/>
              </a:buClr>
              <a:buFont typeface="Wingdings" panose="05000000000000000000" pitchFamily="2" charset="2"/>
              <a:buChar char="§"/>
            </a:pPr>
            <a:r>
              <a:rPr lang="en-US" sz="1400" dirty="0" smtClean="0"/>
              <a:t>overall processing time</a:t>
            </a:r>
          </a:p>
          <a:p>
            <a:pPr marL="895320" lvl="2" indent="-285750">
              <a:buClr>
                <a:schemeClr val="tx2"/>
              </a:buClr>
              <a:buFont typeface="Wingdings" panose="05000000000000000000" pitchFamily="2" charset="2"/>
              <a:buChar char="§"/>
            </a:pPr>
            <a:r>
              <a:rPr lang="en-US" sz="1400" dirty="0" smtClean="0"/>
              <a:t>ease of use</a:t>
            </a:r>
          </a:p>
          <a:p>
            <a:pPr marL="0" marR="0" lvl="1" indent="0" algn="l" defTabSz="1219140" rtl="0" eaLnBrk="1" fontAlgn="auto" latinLnBrk="0" hangingPunct="1">
              <a:lnSpc>
                <a:spcPct val="100000"/>
              </a:lnSpc>
              <a:spcBef>
                <a:spcPts val="0"/>
              </a:spcBef>
              <a:spcAft>
                <a:spcPts val="0"/>
              </a:spcAft>
              <a:buClrTx/>
              <a:buSzTx/>
              <a:buFontTx/>
              <a:buNone/>
              <a:tabLst/>
              <a:defRPr/>
            </a:pPr>
            <a:r>
              <a:rPr lang="en-US" sz="1400" dirty="0" smtClean="0"/>
              <a:t>Where:</a:t>
            </a:r>
          </a:p>
          <a:p>
            <a:pPr marL="895320" lvl="2" indent="-285750">
              <a:buClr>
                <a:schemeClr val="tx2"/>
              </a:buClr>
              <a:buFont typeface="Wingdings" panose="05000000000000000000" pitchFamily="2" charset="2"/>
              <a:buChar char="§"/>
            </a:pPr>
            <a:r>
              <a:rPr lang="de-DE" dirty="0" smtClean="0"/>
              <a:t> </a:t>
            </a:r>
            <a:r>
              <a:rPr lang="en-US" sz="1400" dirty="0" smtClean="0"/>
              <a:t>overall processing time includes execution time and time needed for manual interaction</a:t>
            </a:r>
          </a:p>
          <a:p>
            <a:pPr marL="895320" lvl="2" indent="-285750">
              <a:buClr>
                <a:schemeClr val="tx2"/>
              </a:buClr>
              <a:buFont typeface="Wingdings" panose="05000000000000000000" pitchFamily="2" charset="2"/>
              <a:buChar char="§"/>
            </a:pPr>
            <a:r>
              <a:rPr lang="en-US" sz="1400" dirty="0" smtClean="0"/>
              <a:t>ease of use: is a non-expert capable of using the workflow engine: usability, authoring tools , implementation and monitoring</a:t>
            </a:r>
          </a:p>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5</a:t>
            </a:fld>
            <a:endParaRPr lang="de-DE"/>
          </a:p>
        </p:txBody>
      </p:sp>
    </p:spTree>
    <p:extLst>
      <p:ext uri="{BB962C8B-B14F-4D97-AF65-F5344CB8AC3E}">
        <p14:creationId xmlns:p14="http://schemas.microsoft.com/office/powerpoint/2010/main" val="47217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6</a:t>
            </a:fld>
            <a:endParaRPr lang="de-DE"/>
          </a:p>
        </p:txBody>
      </p:sp>
    </p:spTree>
    <p:extLst>
      <p:ext uri="{BB962C8B-B14F-4D97-AF65-F5344CB8AC3E}">
        <p14:creationId xmlns:p14="http://schemas.microsoft.com/office/powerpoint/2010/main" val="811364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r>
              <a:rPr lang="de-DE"/>
              <a:t>Institut für Flugzeug-Produktionstechnik</a:t>
            </a:r>
            <a:endParaRPr lang="de-DE" dirty="0"/>
          </a:p>
        </p:txBody>
      </p:sp>
      <p:sp>
        <p:nvSpPr>
          <p:cNvPr id="5" name="Datumsplatzhalter 4"/>
          <p:cNvSpPr>
            <a:spLocks noGrp="1"/>
          </p:cNvSpPr>
          <p:nvPr>
            <p:ph type="dt" idx="11"/>
          </p:nvPr>
        </p:nvSpPr>
        <p:spPr/>
        <p:txBody>
          <a:bodyPr/>
          <a:lstStyle/>
          <a:p>
            <a:fld id="{F0911964-C6EA-49EC-B85C-D09F37A51CF7}" type="datetime1">
              <a:rPr lang="de-DE" smtClean="0"/>
              <a:pPr/>
              <a:t>17.11.2022</a:t>
            </a:fld>
            <a:endParaRPr lang="de-DE"/>
          </a:p>
        </p:txBody>
      </p:sp>
      <p:sp>
        <p:nvSpPr>
          <p:cNvPr id="6" name="Fußzeilenplatzhalter 5"/>
          <p:cNvSpPr>
            <a:spLocks noGrp="1"/>
          </p:cNvSpPr>
          <p:nvPr>
            <p:ph type="ftr" sz="quarter" idx="12"/>
          </p:nvPr>
        </p:nvSpPr>
        <p:spPr/>
        <p:txBody>
          <a:bodyPr/>
          <a:lstStyle/>
          <a:p>
            <a:r>
              <a:rPr lang="de-DE"/>
              <a:t>Prof. Dr. Schüppstuhl</a:t>
            </a:r>
            <a:endParaRPr lang="de-DE" dirty="0"/>
          </a:p>
        </p:txBody>
      </p:sp>
      <p:sp>
        <p:nvSpPr>
          <p:cNvPr id="7" name="Foliennummernplatzhalter 6"/>
          <p:cNvSpPr>
            <a:spLocks noGrp="1"/>
          </p:cNvSpPr>
          <p:nvPr>
            <p:ph type="sldNum" sz="quarter" idx="13"/>
          </p:nvPr>
        </p:nvSpPr>
        <p:spPr/>
        <p:txBody>
          <a:bodyPr/>
          <a:lstStyle/>
          <a:p>
            <a:fld id="{423F859A-E710-4914-BE13-BBD5F1364AE4}" type="slidenum">
              <a:rPr lang="de-DE" smtClean="0"/>
              <a:pPr/>
              <a:t>7</a:t>
            </a:fld>
            <a:endParaRPr lang="de-DE"/>
          </a:p>
        </p:txBody>
      </p:sp>
    </p:spTree>
    <p:extLst>
      <p:ext uri="{BB962C8B-B14F-4D97-AF65-F5344CB8AC3E}">
        <p14:creationId xmlns:p14="http://schemas.microsoft.com/office/powerpoint/2010/main" val="179633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8</a:t>
            </a:fld>
            <a:endParaRPr lang="de-DE"/>
          </a:p>
        </p:txBody>
      </p:sp>
    </p:spTree>
    <p:extLst>
      <p:ext uri="{BB962C8B-B14F-4D97-AF65-F5344CB8AC3E}">
        <p14:creationId xmlns:p14="http://schemas.microsoft.com/office/powerpoint/2010/main" val="241604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we will</a:t>
            </a:r>
            <a:r>
              <a:rPr lang="en-US" dirty="0" smtClean="0"/>
              <a:t> take a look at</a:t>
            </a:r>
            <a:r>
              <a:rPr lang="en-US" baseline="0" dirty="0" smtClean="0"/>
              <a:t> an example research work involving workflow engine. In the paper titled </a:t>
            </a:r>
            <a:r>
              <a:rPr lang="en-US" sz="1600" dirty="0" smtClean="0"/>
              <a:t>Scalable Processing Of Copernicus Sentinel satellite Images Using Argo Workflows, they</a:t>
            </a:r>
            <a:r>
              <a:rPr lang="en-US" sz="1600" baseline="0" dirty="0" smtClean="0"/>
              <a:t> successfully deployed a satellite image processing pipeline using Argo workflow. Where data from satellite images is processed for flood detection and burnt area monitoring.</a:t>
            </a:r>
            <a:endParaRPr lang="en-US" dirty="0" smtClean="0"/>
          </a:p>
          <a:p>
            <a:pPr marL="0" marR="0" indent="0" algn="l" defTabSz="121914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1219140" rtl="0" eaLnBrk="1" fontAlgn="auto" latinLnBrk="0" hangingPunct="1">
              <a:lnSpc>
                <a:spcPct val="100000"/>
              </a:lnSpc>
              <a:spcBef>
                <a:spcPts val="0"/>
              </a:spcBef>
              <a:spcAft>
                <a:spcPts val="0"/>
              </a:spcAft>
              <a:buClrTx/>
              <a:buSzTx/>
              <a:buFontTx/>
              <a:buNone/>
              <a:tabLst/>
              <a:defRPr/>
            </a:pPr>
            <a:r>
              <a:rPr lang="en-US" baseline="0" dirty="0" smtClean="0"/>
              <a:t>I chose this particular work as an example because this the is closet thing I cloud find where workflow engine is used for 3d data processing. </a:t>
            </a:r>
            <a:r>
              <a:rPr lang="en-US" sz="1600" baseline="0" dirty="0" smtClean="0"/>
              <a:t>I am yet to see a research work that takes full advantage of workflow engines for processing 3D point clouds. So our work could be a first attempt of trying that.</a:t>
            </a:r>
          </a:p>
        </p:txBody>
      </p:sp>
      <p:sp>
        <p:nvSpPr>
          <p:cNvPr id="4" name="Header Placeholder 3"/>
          <p:cNvSpPr>
            <a:spLocks noGrp="1"/>
          </p:cNvSpPr>
          <p:nvPr>
            <p:ph type="hdr" sz="quarter" idx="10"/>
          </p:nvPr>
        </p:nvSpPr>
        <p:spPr/>
        <p:txBody>
          <a:bodyPr/>
          <a:lstStyle/>
          <a:p>
            <a:r>
              <a:rPr lang="de-DE" smtClean="0"/>
              <a:t>Institut für Flugzeug-Produktionstechnik</a:t>
            </a:r>
            <a:endParaRPr lang="de-DE" dirty="0"/>
          </a:p>
        </p:txBody>
      </p:sp>
      <p:sp>
        <p:nvSpPr>
          <p:cNvPr id="5" name="Date Placeholder 4"/>
          <p:cNvSpPr>
            <a:spLocks noGrp="1"/>
          </p:cNvSpPr>
          <p:nvPr>
            <p:ph type="dt" idx="11"/>
          </p:nvPr>
        </p:nvSpPr>
        <p:spPr/>
        <p:txBody>
          <a:bodyPr/>
          <a:lstStyle/>
          <a:p>
            <a:fld id="{F0911964-C6EA-49EC-B85C-D09F37A51CF7}" type="datetime1">
              <a:rPr lang="de-DE" smtClean="0"/>
              <a:pPr/>
              <a:t>17.11.2022</a:t>
            </a:fld>
            <a:endParaRPr lang="de-DE"/>
          </a:p>
        </p:txBody>
      </p:sp>
      <p:sp>
        <p:nvSpPr>
          <p:cNvPr id="6" name="Footer Placeholder 5"/>
          <p:cNvSpPr>
            <a:spLocks noGrp="1"/>
          </p:cNvSpPr>
          <p:nvPr>
            <p:ph type="ftr" sz="quarter" idx="12"/>
          </p:nvPr>
        </p:nvSpPr>
        <p:spPr/>
        <p:txBody>
          <a:bodyPr/>
          <a:lstStyle/>
          <a:p>
            <a:r>
              <a:rPr lang="de-DE" smtClean="0"/>
              <a:t>Prof. Dr. Schüppstuhl</a:t>
            </a:r>
            <a:endParaRPr lang="de-DE" dirty="0"/>
          </a:p>
        </p:txBody>
      </p:sp>
      <p:sp>
        <p:nvSpPr>
          <p:cNvPr id="7" name="Slide Number Placeholder 6"/>
          <p:cNvSpPr>
            <a:spLocks noGrp="1"/>
          </p:cNvSpPr>
          <p:nvPr>
            <p:ph type="sldNum" sz="quarter" idx="13"/>
          </p:nvPr>
        </p:nvSpPr>
        <p:spPr/>
        <p:txBody>
          <a:bodyPr/>
          <a:lstStyle/>
          <a:p>
            <a:fld id="{423F859A-E710-4914-BE13-BBD5F1364AE4}" type="slidenum">
              <a:rPr lang="de-DE" smtClean="0"/>
              <a:pPr/>
              <a:t>11</a:t>
            </a:fld>
            <a:endParaRPr lang="de-DE"/>
          </a:p>
        </p:txBody>
      </p:sp>
    </p:spTree>
    <p:extLst>
      <p:ext uri="{BB962C8B-B14F-4D97-AF65-F5344CB8AC3E}">
        <p14:creationId xmlns:p14="http://schemas.microsoft.com/office/powerpoint/2010/main" val="3555739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_Titelfolie">
    <p:spTree>
      <p:nvGrpSpPr>
        <p:cNvPr id="1" name=""/>
        <p:cNvGrpSpPr/>
        <p:nvPr/>
      </p:nvGrpSpPr>
      <p:grpSpPr>
        <a:xfrm>
          <a:off x="0" y="0"/>
          <a:ext cx="0" cy="0"/>
          <a:chOff x="0" y="0"/>
          <a:chExt cx="0" cy="0"/>
        </a:xfrm>
      </p:grpSpPr>
      <p:sp>
        <p:nvSpPr>
          <p:cNvPr id="5" name="Rectangle 4"/>
          <p:cNvSpPr/>
          <p:nvPr userDrawn="1"/>
        </p:nvSpPr>
        <p:spPr>
          <a:xfrm>
            <a:off x="1" y="0"/>
            <a:ext cx="12187147"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3200" dirty="0"/>
          </a:p>
        </p:txBody>
      </p:sp>
      <p:sp>
        <p:nvSpPr>
          <p:cNvPr id="23" name="Abgerundetes Rechteck 22"/>
          <p:cNvSpPr/>
          <p:nvPr userDrawn="1"/>
        </p:nvSpPr>
        <p:spPr>
          <a:xfrm>
            <a:off x="371475" y="5265338"/>
            <a:ext cx="11449050" cy="1224000"/>
          </a:xfrm>
          <a:prstGeom prst="roundRect">
            <a:avLst>
              <a:gd name="adj" fmla="val 5996"/>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p>
        </p:txBody>
      </p:sp>
      <p:sp>
        <p:nvSpPr>
          <p:cNvPr id="15" name="Text Box 30"/>
          <p:cNvSpPr txBox="1">
            <a:spLocks noChangeArrowheads="1"/>
          </p:cNvSpPr>
          <p:nvPr userDrawn="1"/>
        </p:nvSpPr>
        <p:spPr bwMode="auto">
          <a:xfrm>
            <a:off x="383117" y="5951638"/>
            <a:ext cx="2351616" cy="545812"/>
          </a:xfrm>
          <a:prstGeom prst="rect">
            <a:avLst/>
          </a:prstGeom>
          <a:noFill/>
          <a:ln w="9525">
            <a:noFill/>
            <a:miter lim="800000"/>
            <a:headEnd/>
            <a:tailEnd/>
          </a:ln>
        </p:spPr>
        <p:txBody>
          <a:bodyPr wrap="square" lIns="132759" tIns="66380" rIns="132759" bIns="66380" anchor="ctr">
            <a:noAutofit/>
          </a:bodyPr>
          <a:lstStyle/>
          <a:p>
            <a:pPr algn="ctr" defTabSz="1327084">
              <a:spcBef>
                <a:spcPct val="0"/>
              </a:spcBef>
            </a:pPr>
            <a:r>
              <a:rPr lang="de-DE" sz="1000" b="1" dirty="0">
                <a:solidFill>
                  <a:schemeClr val="bg2"/>
                </a:solidFill>
                <a:latin typeface="Arial" pitchFamily="34" charset="0"/>
                <a:cs typeface="Arial" pitchFamily="34" charset="0"/>
              </a:rPr>
              <a:t>Institut für </a:t>
            </a:r>
          </a:p>
          <a:p>
            <a:pPr algn="ctr" defTabSz="1327084">
              <a:spcBef>
                <a:spcPct val="0"/>
              </a:spcBef>
            </a:pPr>
            <a:r>
              <a:rPr lang="de-DE" sz="1000" b="1" dirty="0">
                <a:solidFill>
                  <a:schemeClr val="bg2"/>
                </a:solidFill>
                <a:latin typeface="Arial" pitchFamily="34" charset="0"/>
                <a:cs typeface="Arial" pitchFamily="34" charset="0"/>
              </a:rPr>
              <a:t>Flugzeug-Produktionstechnik</a:t>
            </a:r>
          </a:p>
        </p:txBody>
      </p:sp>
      <p:sp>
        <p:nvSpPr>
          <p:cNvPr id="16" name="Line 77"/>
          <p:cNvSpPr>
            <a:spLocks noChangeShapeType="1"/>
          </p:cNvSpPr>
          <p:nvPr userDrawn="1"/>
        </p:nvSpPr>
        <p:spPr bwMode="auto">
          <a:xfrm>
            <a:off x="2734733" y="5374800"/>
            <a:ext cx="0" cy="1008000"/>
          </a:xfrm>
          <a:prstGeom prst="line">
            <a:avLst/>
          </a:prstGeom>
          <a:noFill/>
          <a:ln w="9525" cmpd="sng">
            <a:solidFill>
              <a:srgbClr val="808080"/>
            </a:solidFill>
            <a:prstDash val="solid"/>
            <a:round/>
            <a:headEnd/>
            <a:tailEnd/>
          </a:ln>
        </p:spPr>
        <p:txBody>
          <a:bodyPr wrap="square">
            <a:spAutoFit/>
          </a:bodyPr>
          <a:lstStyle/>
          <a:p>
            <a:endParaRPr lang="de-DE" sz="3200" dirty="0">
              <a:latin typeface="Arial" pitchFamily="34" charset="0"/>
              <a:cs typeface="Arial" pitchFamily="34" charset="0"/>
            </a:endParaRPr>
          </a:p>
        </p:txBody>
      </p:sp>
      <p:pic>
        <p:nvPicPr>
          <p:cNvPr id="17" name="Picture 2"/>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85255" y="5301206"/>
            <a:ext cx="1152128" cy="696691"/>
          </a:xfrm>
          <a:prstGeom prst="rect">
            <a:avLst/>
          </a:prstGeom>
          <a:noFill/>
          <a:ln w="9525">
            <a:noFill/>
            <a:miter lim="800000"/>
            <a:headEnd/>
            <a:tailEnd/>
          </a:ln>
          <a:effectLst/>
        </p:spPr>
      </p:pic>
      <p:sp>
        <p:nvSpPr>
          <p:cNvPr id="19" name="Line 77"/>
          <p:cNvSpPr>
            <a:spLocks noChangeShapeType="1"/>
          </p:cNvSpPr>
          <p:nvPr userDrawn="1"/>
        </p:nvSpPr>
        <p:spPr bwMode="auto">
          <a:xfrm flipH="1">
            <a:off x="9456738" y="5374800"/>
            <a:ext cx="0" cy="1008000"/>
          </a:xfrm>
          <a:prstGeom prst="line">
            <a:avLst/>
          </a:prstGeom>
          <a:noFill/>
          <a:ln w="9525" cmpd="sng">
            <a:solidFill>
              <a:srgbClr val="808080"/>
            </a:solidFill>
            <a:prstDash val="solid"/>
            <a:round/>
            <a:headEnd/>
            <a:tailEnd/>
          </a:ln>
        </p:spPr>
        <p:txBody>
          <a:bodyPr wrap="square">
            <a:spAutoFit/>
          </a:bodyPr>
          <a:lstStyle/>
          <a:p>
            <a:endParaRPr lang="de-DE" sz="3200" dirty="0">
              <a:latin typeface="Arial" pitchFamily="34" charset="0"/>
              <a:cs typeface="Arial" pitchFamily="34" charset="0"/>
            </a:endParaRPr>
          </a:p>
        </p:txBody>
      </p:sp>
      <p:sp>
        <p:nvSpPr>
          <p:cNvPr id="20" name="Text Box 30"/>
          <p:cNvSpPr txBox="1">
            <a:spLocks noChangeArrowheads="1"/>
          </p:cNvSpPr>
          <p:nvPr userDrawn="1"/>
        </p:nvSpPr>
        <p:spPr bwMode="auto">
          <a:xfrm>
            <a:off x="9458960" y="5951638"/>
            <a:ext cx="2361565" cy="545811"/>
          </a:xfrm>
          <a:prstGeom prst="rect">
            <a:avLst/>
          </a:prstGeom>
          <a:noFill/>
          <a:ln w="9525">
            <a:noFill/>
            <a:miter lim="800000"/>
            <a:headEnd/>
            <a:tailEnd/>
          </a:ln>
        </p:spPr>
        <p:txBody>
          <a:bodyPr wrap="square" lIns="132759" tIns="66380" rIns="132759" bIns="66380" anchor="ctr">
            <a:noAutofit/>
          </a:bodyPr>
          <a:lstStyle/>
          <a:p>
            <a:pPr algn="ctr" defTabSz="1327084">
              <a:spcBef>
                <a:spcPct val="0"/>
              </a:spcBef>
            </a:pPr>
            <a:r>
              <a:rPr lang="de-DE" sz="1000" b="1" dirty="0">
                <a:solidFill>
                  <a:schemeClr val="bg2"/>
                </a:solidFill>
                <a:latin typeface="Arial" pitchFamily="34" charset="0"/>
                <a:cs typeface="Arial" pitchFamily="34" charset="0"/>
              </a:rPr>
              <a:t>Technische Universität</a:t>
            </a:r>
          </a:p>
          <a:p>
            <a:pPr algn="ctr" defTabSz="1327084">
              <a:spcBef>
                <a:spcPct val="0"/>
              </a:spcBef>
            </a:pPr>
            <a:r>
              <a:rPr lang="de-DE" sz="1000" b="1" dirty="0">
                <a:solidFill>
                  <a:schemeClr val="bg2"/>
                </a:solidFill>
                <a:latin typeface="Arial" pitchFamily="34" charset="0"/>
                <a:cs typeface="Arial" pitchFamily="34" charset="0"/>
              </a:rPr>
              <a:t>Hamburg</a:t>
            </a:r>
          </a:p>
        </p:txBody>
      </p:sp>
      <p:sp>
        <p:nvSpPr>
          <p:cNvPr id="3" name="Untertitel 2"/>
          <p:cNvSpPr>
            <a:spLocks noGrp="1"/>
          </p:cNvSpPr>
          <p:nvPr userDrawn="1">
            <p:ph type="subTitle" idx="1" hasCustomPrompt="1"/>
          </p:nvPr>
        </p:nvSpPr>
        <p:spPr>
          <a:xfrm>
            <a:off x="383120" y="5265338"/>
            <a:ext cx="11425765" cy="1224000"/>
          </a:xfrm>
        </p:spPr>
        <p:txBody>
          <a:bodyPr anchor="ctr">
            <a:normAutofit/>
          </a:bodyPr>
          <a:lstStyle>
            <a:lvl1pPr marL="0" indent="0" algn="ctr">
              <a:lnSpc>
                <a:spcPct val="100000"/>
              </a:lnSpc>
              <a:buNone/>
              <a:defRPr sz="1600" baseline="0">
                <a:solidFill>
                  <a:srgbClr val="1783E8"/>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de-DE" dirty="0"/>
              <a:t>Formatvorlage des  Titels (in Schwarz) und </a:t>
            </a:r>
          </a:p>
          <a:p>
            <a:r>
              <a:rPr lang="de-DE" dirty="0"/>
              <a:t>des Untertitels (in dem IFPT Blau) und </a:t>
            </a:r>
          </a:p>
          <a:p>
            <a:r>
              <a:rPr lang="de-DE" dirty="0"/>
              <a:t>der Ort und das Datum  (schwarz und Kursiv)</a:t>
            </a:r>
          </a:p>
        </p:txBody>
      </p:sp>
      <p:pic>
        <p:nvPicPr>
          <p:cNvPr id="12" name="Grafik 11">
            <a:extLst>
              <a:ext uri="{FF2B5EF4-FFF2-40B4-BE49-F238E27FC236}">
                <a16:creationId xmlns:a16="http://schemas.microsoft.com/office/drawing/2014/main" id="{9560FEEA-050C-4A1E-A4F3-FFC9DADFB27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20110"/>
          <a:stretch/>
        </p:blipFill>
        <p:spPr>
          <a:xfrm>
            <a:off x="9565999" y="5337212"/>
            <a:ext cx="2144528" cy="696691"/>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317" userDrawn="1">
          <p15:clr>
            <a:srgbClr val="FBAE40"/>
          </p15:clr>
        </p15:guide>
        <p15:guide id="2" orient="horz" pos="4088" userDrawn="1">
          <p15:clr>
            <a:srgbClr val="FBAE40"/>
          </p15:clr>
        </p15:guide>
        <p15:guide id="3" pos="1723" userDrawn="1">
          <p15:clr>
            <a:srgbClr val="FBAE40"/>
          </p15:clr>
        </p15:guide>
        <p15:guide id="4" pos="59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Zitat+Schlussfolgeru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dirty="0"/>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7" name="Textplatzhalter 6"/>
          <p:cNvSpPr>
            <a:spLocks noGrp="1"/>
          </p:cNvSpPr>
          <p:nvPr>
            <p:ph type="body" sz="quarter" idx="13" hasCustomPrompt="1"/>
          </p:nvPr>
        </p:nvSpPr>
        <p:spPr>
          <a:xfrm>
            <a:off x="371475" y="873125"/>
            <a:ext cx="11449050" cy="879217"/>
          </a:xfrm>
          <a:prstGeom prst="roundRect">
            <a:avLst>
              <a:gd name="adj" fmla="val 8499"/>
            </a:avLst>
          </a:prstGeom>
          <a:solidFill>
            <a:srgbClr val="B9D0F1"/>
          </a:solidFill>
        </p:spPr>
        <p:txBody>
          <a:bodyPr wrap="square" anchor="t">
            <a:spAutoFit/>
          </a:bodyPr>
          <a:lstStyle>
            <a:lvl1pPr algn="ctr">
              <a:buNone/>
              <a:defRPr sz="1600" i="1" baseline="0"/>
            </a:lvl1pPr>
          </a:lstStyle>
          <a:p>
            <a:pPr lvl="0"/>
            <a:r>
              <a:rPr lang="de-DE" dirty="0"/>
              <a:t>„Textmasterformate durch Klicken bearbeiten, Platz für ein Zitat oder einer Definition aus einer interessanten Quelle. Aus dieser längeren Definition oder dem mehrzeiligen Zitat folgen einige Stichpunkte, die im nächsten Textfeld aufgelistet werden. Hier steht nur das Zitat / die Definition drin.“</a:t>
            </a:r>
          </a:p>
        </p:txBody>
      </p:sp>
      <p:sp>
        <p:nvSpPr>
          <p:cNvPr id="10" name="Textplatzhalter 9"/>
          <p:cNvSpPr>
            <a:spLocks noGrp="1"/>
          </p:cNvSpPr>
          <p:nvPr>
            <p:ph type="body" sz="quarter" idx="15"/>
          </p:nvPr>
        </p:nvSpPr>
        <p:spPr>
          <a:xfrm>
            <a:off x="371475" y="2660652"/>
            <a:ext cx="11449050" cy="3649133"/>
          </a:xfrm>
        </p:spPr>
        <p:txBody>
          <a:bodyPr/>
          <a:lstStyle>
            <a:lvl1pPr>
              <a:defRPr sz="1600" baseline="0"/>
            </a:lvl1pPr>
            <a:lvl3pPr>
              <a:defRPr/>
            </a:lvl3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9" name="Textplatzhalter 11">
            <a:extLst>
              <a:ext uri="{FF2B5EF4-FFF2-40B4-BE49-F238E27FC236}">
                <a16:creationId xmlns:a16="http://schemas.microsoft.com/office/drawing/2014/main" id="{E8C39138-5743-4D34-8F24-9FF957FC495A}"/>
              </a:ext>
            </a:extLst>
          </p:cNvPr>
          <p:cNvSpPr>
            <a:spLocks noGrp="1"/>
          </p:cNvSpPr>
          <p:nvPr>
            <p:ph type="body" sz="quarter" idx="16"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1" name="Textplatzhalter 11">
            <a:extLst>
              <a:ext uri="{FF2B5EF4-FFF2-40B4-BE49-F238E27FC236}">
                <a16:creationId xmlns:a16="http://schemas.microsoft.com/office/drawing/2014/main" id="{0B95EEFE-04CB-4EBD-84DA-D8D8E58DEBA9}"/>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12" name="Textplatzhalter 11">
            <a:extLst>
              <a:ext uri="{FF2B5EF4-FFF2-40B4-BE49-F238E27FC236}">
                <a16:creationId xmlns:a16="http://schemas.microsoft.com/office/drawing/2014/main" id="{4C940A2F-0F80-4549-97F8-54A2D5776211}"/>
              </a:ext>
            </a:extLst>
          </p:cNvPr>
          <p:cNvSpPr>
            <a:spLocks noGrp="1"/>
          </p:cNvSpPr>
          <p:nvPr>
            <p:ph type="body" sz="quarter" idx="17"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504" userDrawn="1">
          <p15:clr>
            <a:srgbClr val="FBAE40"/>
          </p15:clr>
        </p15:guide>
        <p15:guide id="4" orient="horz" pos="167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7_Vor-und-Nachtei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dirty="0"/>
          </a:p>
        </p:txBody>
      </p:sp>
      <p:sp>
        <p:nvSpPr>
          <p:cNvPr id="3" name="Inhaltsplatzhalter 2"/>
          <p:cNvSpPr>
            <a:spLocks noGrp="1"/>
          </p:cNvSpPr>
          <p:nvPr>
            <p:ph sz="half" idx="1"/>
          </p:nvPr>
        </p:nvSpPr>
        <p:spPr>
          <a:xfrm>
            <a:off x="371474" y="1160464"/>
            <a:ext cx="5688013" cy="5149322"/>
          </a:xfrm>
        </p:spPr>
        <p:txBody>
          <a:bodyPr>
            <a:noAutofit/>
          </a:bodyPr>
          <a:lstStyle>
            <a:lvl1pPr>
              <a:buClr>
                <a:srgbClr val="76CD03"/>
              </a:buClr>
              <a:defRPr sz="1600"/>
            </a:lvl1pPr>
            <a:lvl2pPr>
              <a:buClr>
                <a:srgbClr val="76CD03"/>
              </a:buClr>
              <a:defRPr sz="1600"/>
            </a:lvl2pPr>
            <a:lvl3pPr>
              <a:buClr>
                <a:srgbClr val="76CD03"/>
              </a:buClr>
              <a:defRPr sz="14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p:txBody>
      </p:sp>
      <p:sp>
        <p:nvSpPr>
          <p:cNvPr id="4" name="Inhaltsplatzhalter 3"/>
          <p:cNvSpPr>
            <a:spLocks noGrp="1"/>
          </p:cNvSpPr>
          <p:nvPr>
            <p:ph sz="half" idx="2"/>
          </p:nvPr>
        </p:nvSpPr>
        <p:spPr>
          <a:xfrm>
            <a:off x="6132513" y="1160464"/>
            <a:ext cx="5676371" cy="5149319"/>
          </a:xfrm>
        </p:spPr>
        <p:txBody>
          <a:bodyPr/>
          <a:lstStyle>
            <a:lvl1pPr>
              <a:buClr>
                <a:srgbClr val="02266E"/>
              </a:buClr>
              <a:defRPr sz="1600"/>
            </a:lvl1pPr>
            <a:lvl2pPr>
              <a:buClr>
                <a:srgbClr val="02266E"/>
              </a:buClr>
              <a:defRPr sz="1600"/>
            </a:lvl2pPr>
            <a:lvl3pPr>
              <a:buClr>
                <a:srgbClr val="02266E"/>
              </a:buClr>
              <a:buFont typeface="Arial" pitchFamily="34" charset="0"/>
              <a:buChar char="□"/>
              <a:defRPr sz="14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p:txBody>
      </p:sp>
      <p:sp>
        <p:nvSpPr>
          <p:cNvPr id="9" name="Textplatzhalter 8"/>
          <p:cNvSpPr>
            <a:spLocks noGrp="1"/>
          </p:cNvSpPr>
          <p:nvPr>
            <p:ph type="body" sz="quarter" idx="13" hasCustomPrompt="1"/>
          </p:nvPr>
        </p:nvSpPr>
        <p:spPr>
          <a:xfrm>
            <a:off x="371476" y="871539"/>
            <a:ext cx="5688012" cy="288925"/>
          </a:xfrm>
          <a:prstGeom prst="roundRect">
            <a:avLst>
              <a:gd name="adj" fmla="val 24676"/>
            </a:avLst>
          </a:prstGeom>
          <a:solidFill>
            <a:srgbClr val="76CD03"/>
          </a:solidFill>
        </p:spPr>
        <p:txBody>
          <a:bodyPr anchor="ctr">
            <a:noAutofit/>
          </a:bodyPr>
          <a:lstStyle>
            <a:lvl1pPr algn="ctr">
              <a:buNone/>
              <a:defRPr sz="1600" b="0">
                <a:solidFill>
                  <a:schemeClr val="bg1"/>
                </a:solidFill>
              </a:defRPr>
            </a:lvl1pPr>
          </a:lstStyle>
          <a:p>
            <a:pPr lvl="0"/>
            <a:r>
              <a:rPr lang="de-DE" dirty="0"/>
              <a:t>Vorteile</a:t>
            </a:r>
          </a:p>
        </p:txBody>
      </p:sp>
      <p:sp>
        <p:nvSpPr>
          <p:cNvPr id="11" name="Textplatzhalter 10"/>
          <p:cNvSpPr>
            <a:spLocks noGrp="1"/>
          </p:cNvSpPr>
          <p:nvPr>
            <p:ph type="body" sz="quarter" idx="14" hasCustomPrompt="1"/>
          </p:nvPr>
        </p:nvSpPr>
        <p:spPr>
          <a:xfrm>
            <a:off x="6132513" y="871538"/>
            <a:ext cx="5688012" cy="288926"/>
          </a:xfrm>
          <a:prstGeom prst="roundRect">
            <a:avLst>
              <a:gd name="adj" fmla="val 25303"/>
            </a:avLst>
          </a:prstGeom>
          <a:solidFill>
            <a:srgbClr val="02266E"/>
          </a:solidFill>
        </p:spPr>
        <p:txBody>
          <a:bodyPr anchor="ctr">
            <a:noAutofit/>
          </a:bodyPr>
          <a:lstStyle>
            <a:lvl1pPr algn="ctr">
              <a:buNone/>
              <a:defRPr sz="1600" b="0">
                <a:solidFill>
                  <a:schemeClr val="bg1"/>
                </a:solidFill>
              </a:defRPr>
            </a:lvl1pPr>
          </a:lstStyle>
          <a:p>
            <a:pPr lvl="0"/>
            <a:r>
              <a:rPr lang="de-DE" dirty="0"/>
              <a:t>Nachteile</a:t>
            </a:r>
          </a:p>
        </p:txBody>
      </p:sp>
      <p:sp>
        <p:nvSpPr>
          <p:cNvPr id="12" name="Foliennummernplatzhalter 11"/>
          <p:cNvSpPr>
            <a:spLocks noGrp="1"/>
          </p:cNvSpPr>
          <p:nvPr>
            <p:ph type="sldNum" sz="quarter" idx="16"/>
          </p:nvPr>
        </p:nvSpPr>
        <p:spPr/>
        <p:txBody>
          <a:bodyPr/>
          <a:lstStyle/>
          <a:p>
            <a:fld id="{510F5557-C080-4AD3-A72B-D7E1D948C677}" type="slidenum">
              <a:rPr lang="de-DE" smtClean="0"/>
              <a:pPr/>
              <a:t>‹#›</a:t>
            </a:fld>
            <a:endParaRPr lang="de-DE" dirty="0"/>
          </a:p>
        </p:txBody>
      </p:sp>
      <p:sp>
        <p:nvSpPr>
          <p:cNvPr id="10" name="Textplatzhalter 11">
            <a:extLst>
              <a:ext uri="{FF2B5EF4-FFF2-40B4-BE49-F238E27FC236}">
                <a16:creationId xmlns:a16="http://schemas.microsoft.com/office/drawing/2014/main" id="{6AE5CF49-B760-403B-AC00-75BD71E1260F}"/>
              </a:ext>
            </a:extLst>
          </p:cNvPr>
          <p:cNvSpPr>
            <a:spLocks noGrp="1"/>
          </p:cNvSpPr>
          <p:nvPr>
            <p:ph type="body" sz="quarter" idx="17"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4" name="Textplatzhalter 11">
            <a:extLst>
              <a:ext uri="{FF2B5EF4-FFF2-40B4-BE49-F238E27FC236}">
                <a16:creationId xmlns:a16="http://schemas.microsoft.com/office/drawing/2014/main" id="{92DE6711-4420-4C17-903D-A965B773D02A}"/>
              </a:ext>
            </a:extLst>
          </p:cNvPr>
          <p:cNvSpPr>
            <a:spLocks noGrp="1"/>
          </p:cNvSpPr>
          <p:nvPr>
            <p:ph type="body" sz="quarter" idx="18"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15" name="Textplatzhalter 11">
            <a:extLst>
              <a:ext uri="{FF2B5EF4-FFF2-40B4-BE49-F238E27FC236}">
                <a16:creationId xmlns:a16="http://schemas.microsoft.com/office/drawing/2014/main" id="{16404ACC-9BDB-4A66-BDFF-7A540E38A3D9}"/>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504" userDrawn="1">
          <p15:clr>
            <a:srgbClr val="FBAE40"/>
          </p15:clr>
        </p15:guide>
        <p15:guide id="2" orient="horz" pos="686" userDrawn="1">
          <p15:clr>
            <a:srgbClr val="FBAE40"/>
          </p15:clr>
        </p15:guide>
        <p15:guide id="3" orient="horz" pos="731" userDrawn="1">
          <p15:clr>
            <a:srgbClr val="FBAE40"/>
          </p15:clr>
        </p15:guide>
        <p15:guide id="4" pos="3863" userDrawn="1">
          <p15:clr>
            <a:srgbClr val="FBAE40"/>
          </p15:clr>
        </p15:guide>
        <p15:guide id="5" pos="381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Kreislauf/Schlussfolgerung">
    <p:spTree>
      <p:nvGrpSpPr>
        <p:cNvPr id="1" name=""/>
        <p:cNvGrpSpPr/>
        <p:nvPr/>
      </p:nvGrpSpPr>
      <p:grpSpPr>
        <a:xfrm>
          <a:off x="0" y="0"/>
          <a:ext cx="0" cy="0"/>
          <a:chOff x="0" y="0"/>
          <a:chExt cx="0" cy="0"/>
        </a:xfrm>
      </p:grpSpPr>
      <p:sp>
        <p:nvSpPr>
          <p:cNvPr id="7" name="Foliennummernplatzhalter 6"/>
          <p:cNvSpPr>
            <a:spLocks noGrp="1"/>
          </p:cNvSpPr>
          <p:nvPr>
            <p:ph type="sldNum" sz="quarter" idx="12"/>
          </p:nvPr>
        </p:nvSpPr>
        <p:spPr/>
        <p:txBody>
          <a:bodyPr/>
          <a:lstStyle/>
          <a:p>
            <a:fld id="{510F5557-C080-4AD3-A72B-D7E1D948C677}" type="slidenum">
              <a:rPr lang="de-DE" smtClean="0"/>
              <a:pPr/>
              <a:t>‹#›</a:t>
            </a:fld>
            <a:endParaRPr lang="de-DE" dirty="0"/>
          </a:p>
        </p:txBody>
      </p:sp>
      <p:sp>
        <p:nvSpPr>
          <p:cNvPr id="9" name="Textplatzhalter 9"/>
          <p:cNvSpPr>
            <a:spLocks noGrp="1"/>
          </p:cNvSpPr>
          <p:nvPr>
            <p:ph type="body" sz="quarter" idx="15" hasCustomPrompt="1"/>
          </p:nvPr>
        </p:nvSpPr>
        <p:spPr>
          <a:xfrm>
            <a:off x="370735" y="981539"/>
            <a:ext cx="5437481" cy="2495471"/>
          </a:xfrm>
          <a:prstGeom prst="roundRect">
            <a:avLst>
              <a:gd name="adj" fmla="val 3027"/>
            </a:avLst>
          </a:prstGeom>
          <a:solidFill>
            <a:schemeClr val="bg1"/>
          </a:solidFill>
          <a:ln w="19050">
            <a:solidFill>
              <a:srgbClr val="808080"/>
            </a:solidFill>
          </a:ln>
        </p:spPr>
        <p:txBody>
          <a:bodyPr vert="horz" lIns="91440" tIns="45720" rIns="91440" bIns="45720" rtlCol="0">
            <a:noAutofit/>
          </a:bodyPr>
          <a:lstStyle>
            <a:lvl1pPr marL="285750" indent="-285750">
              <a:buClr>
                <a:schemeClr val="tx2"/>
              </a:buClr>
              <a:buFont typeface="Wingdings" panose="05000000000000000000" pitchFamily="2" charset="2"/>
              <a:buChar char="§"/>
              <a:defRPr lang="de-DE" baseline="0" dirty="0"/>
            </a:lvl1pPr>
            <a:lvl5pPr marL="2438278" indent="0">
              <a:buNone/>
              <a:defRPr/>
            </a:lvl5pPr>
          </a:lstStyle>
          <a:p>
            <a:pPr lvl="0">
              <a:buClr>
                <a:srgbClr val="808080"/>
              </a:buClr>
            </a:pPr>
            <a:r>
              <a:rPr lang="de-DE" dirty="0"/>
              <a:t>Erste Station in dem Kreislauf, die mit Fließtext in kurzen Sätzen erklärt oder es kann eine kleine Grafik hier eingefügt werden</a:t>
            </a:r>
          </a:p>
        </p:txBody>
      </p:sp>
      <p:sp>
        <p:nvSpPr>
          <p:cNvPr id="12" name="Textplatzhalter 9"/>
          <p:cNvSpPr>
            <a:spLocks noGrp="1"/>
          </p:cNvSpPr>
          <p:nvPr>
            <p:ph type="body" sz="quarter" idx="20" hasCustomPrompt="1"/>
          </p:nvPr>
        </p:nvSpPr>
        <p:spPr>
          <a:xfrm>
            <a:off x="6132514" y="981539"/>
            <a:ext cx="5688752" cy="2495469"/>
          </a:xfrm>
          <a:prstGeom prst="roundRect">
            <a:avLst>
              <a:gd name="adj" fmla="val 2879"/>
            </a:avLst>
          </a:prstGeom>
          <a:solidFill>
            <a:schemeClr val="bg1"/>
          </a:solidFill>
          <a:ln w="19050">
            <a:solidFill>
              <a:srgbClr val="808080"/>
            </a:solidFill>
          </a:ln>
        </p:spPr>
        <p:txBody>
          <a:bodyPr vert="horz" lIns="91440" tIns="45720" rIns="91440" bIns="45720" rtlCol="0">
            <a:noAutofit/>
          </a:bodyPr>
          <a:lstStyle>
            <a:lvl1pPr marL="274638" indent="-274638" algn="l">
              <a:buClrTx/>
              <a:buFont typeface="Wingdings" panose="05000000000000000000" pitchFamily="2" charset="2"/>
              <a:buChar char="§"/>
              <a:defRPr lang="de-DE" sz="1600" kern="1200" baseline="0" dirty="0">
                <a:solidFill>
                  <a:schemeClr val="tx1"/>
                </a:solidFill>
                <a:latin typeface="+mn-lt"/>
                <a:ea typeface="+mn-ea"/>
                <a:cs typeface="+mn-cs"/>
              </a:defRPr>
            </a:lvl1pPr>
            <a:lvl3pPr>
              <a:defRPr/>
            </a:lvl3pPr>
          </a:lstStyle>
          <a:p>
            <a:pPr marL="457178" lvl="0" indent="-457178" algn="l" defTabSz="1219140" rtl="0" eaLnBrk="1" latinLnBrk="0" hangingPunct="1">
              <a:spcBef>
                <a:spcPct val="20000"/>
              </a:spcBef>
              <a:buClr>
                <a:srgbClr val="808080"/>
              </a:buClr>
            </a:pPr>
            <a:r>
              <a:rPr lang="de-DE" dirty="0"/>
              <a:t>Zweite Station in dem Kreislauf, die mit Fließtext in kurzen Sätzen erklärt oder es kann eine kleine Grafik hier eingefügt werden</a:t>
            </a:r>
          </a:p>
        </p:txBody>
      </p:sp>
      <p:sp>
        <p:nvSpPr>
          <p:cNvPr id="22" name="Textplatzhalter 9"/>
          <p:cNvSpPr>
            <a:spLocks noGrp="1"/>
          </p:cNvSpPr>
          <p:nvPr>
            <p:ph type="body" sz="quarter" idx="27" hasCustomPrompt="1"/>
          </p:nvPr>
        </p:nvSpPr>
        <p:spPr>
          <a:xfrm>
            <a:off x="383365" y="3897314"/>
            <a:ext cx="5424851" cy="2413000"/>
          </a:xfrm>
          <a:prstGeom prst="roundRect">
            <a:avLst>
              <a:gd name="adj" fmla="val 2566"/>
            </a:avLst>
          </a:prstGeom>
          <a:solidFill>
            <a:schemeClr val="bg1"/>
          </a:solidFill>
          <a:ln w="19050">
            <a:solidFill>
              <a:srgbClr val="808080"/>
            </a:solidFill>
          </a:ln>
        </p:spPr>
        <p:txBody>
          <a:bodyPr>
            <a:noAutofit/>
          </a:bodyPr>
          <a:lstStyle>
            <a:lvl1pPr algn="l">
              <a:buClr>
                <a:srgbClr val="808080"/>
              </a:buClr>
              <a:buFont typeface="Wingdings" pitchFamily="2" charset="2"/>
              <a:buChar char="§"/>
              <a:defRPr sz="1600" baseline="0">
                <a:solidFill>
                  <a:schemeClr val="tx1"/>
                </a:solidFill>
              </a:defRPr>
            </a:lvl1pPr>
            <a:lvl2pPr>
              <a:buClr>
                <a:srgbClr val="808080"/>
              </a:buClr>
              <a:defRPr baseline="0"/>
            </a:lvl2pPr>
            <a:lvl3pPr>
              <a:buClr>
                <a:srgbClr val="808080"/>
              </a:buClr>
              <a:defRPr baseline="0"/>
            </a:lvl3pPr>
          </a:lstStyle>
          <a:p>
            <a:pPr lvl="0"/>
            <a:r>
              <a:rPr lang="de-DE" dirty="0"/>
              <a:t>Vierte Station in dem Kreislauf, die mit Fließtext in kurzen Sätzen erklärt oder es kann eine kleine Grafik hier eingefügt werden</a:t>
            </a:r>
          </a:p>
          <a:p>
            <a:pPr lvl="1"/>
            <a:r>
              <a:rPr lang="de-DE" dirty="0"/>
              <a:t>Oder es kommen Stichpunkte hierzu</a:t>
            </a:r>
          </a:p>
          <a:p>
            <a:pPr lvl="2"/>
            <a:r>
              <a:rPr lang="de-DE" dirty="0"/>
              <a:t>Oder Unterstichpunkte</a:t>
            </a:r>
          </a:p>
        </p:txBody>
      </p:sp>
      <p:sp>
        <p:nvSpPr>
          <p:cNvPr id="23" name="Textplatzhalter 9"/>
          <p:cNvSpPr>
            <a:spLocks noGrp="1"/>
          </p:cNvSpPr>
          <p:nvPr>
            <p:ph type="body" sz="quarter" idx="28" hasCustomPrompt="1"/>
          </p:nvPr>
        </p:nvSpPr>
        <p:spPr>
          <a:xfrm>
            <a:off x="6132513" y="3897314"/>
            <a:ext cx="5689000" cy="2413000"/>
          </a:xfrm>
          <a:prstGeom prst="roundRect">
            <a:avLst>
              <a:gd name="adj" fmla="val 2961"/>
            </a:avLst>
          </a:prstGeom>
          <a:solidFill>
            <a:schemeClr val="bg1"/>
          </a:solidFill>
          <a:ln w="19050">
            <a:solidFill>
              <a:srgbClr val="808080"/>
            </a:solidFill>
          </a:ln>
        </p:spPr>
        <p:txBody>
          <a:bodyPr vert="horz" lIns="91440" tIns="45720" rIns="91440" bIns="45720" rtlCol="0">
            <a:noAutofit/>
          </a:bodyPr>
          <a:lstStyle>
            <a:lvl1pPr algn="l">
              <a:buClr>
                <a:srgbClr val="808080"/>
              </a:buClr>
              <a:buFont typeface="Wingdings" pitchFamily="2" charset="2"/>
              <a:buChar char="§"/>
              <a:defRPr lang="de-DE" sz="1600" kern="1200" baseline="0" dirty="0">
                <a:solidFill>
                  <a:schemeClr val="tx1"/>
                </a:solidFill>
                <a:latin typeface="+mn-lt"/>
                <a:ea typeface="+mn-ea"/>
                <a:cs typeface="+mn-cs"/>
              </a:defRPr>
            </a:lvl1pPr>
            <a:lvl3pPr>
              <a:defRPr/>
            </a:lvl3pPr>
          </a:lstStyle>
          <a:p>
            <a:pPr marL="457178" lvl="0" indent="-457178" algn="l" defTabSz="1219140" rtl="0" eaLnBrk="1" latinLnBrk="0" hangingPunct="1">
              <a:spcBef>
                <a:spcPct val="20000"/>
              </a:spcBef>
              <a:buClr>
                <a:srgbClr val="808080"/>
              </a:buClr>
              <a:buFont typeface="Wingdings" pitchFamily="2" charset="2"/>
              <a:buChar char="§"/>
            </a:pPr>
            <a:r>
              <a:rPr lang="de-DE" dirty="0"/>
              <a:t>Dritte Station in dem Kreislauf, die mit Fließtext in kurzen Sätzen erklärt oder es kann eine kleine Grafik hier eingefügt werden</a:t>
            </a:r>
          </a:p>
          <a:p>
            <a:pPr marL="457178" lvl="0" indent="-457178" algn="l" defTabSz="1219140" rtl="0" eaLnBrk="1" latinLnBrk="0" hangingPunct="1">
              <a:spcBef>
                <a:spcPct val="20000"/>
              </a:spcBef>
              <a:buClr>
                <a:srgbClr val="808080"/>
              </a:buClr>
              <a:buFont typeface="Wingdings" pitchFamily="2" charset="2"/>
              <a:buChar char="§"/>
            </a:pPr>
            <a:r>
              <a:rPr lang="de-DE" dirty="0"/>
              <a:t>Bei größeren Textfeldern mit Umrandung sind auch Stichpunkt-Punkte erlaubt</a:t>
            </a:r>
          </a:p>
        </p:txBody>
      </p:sp>
      <p:sp>
        <p:nvSpPr>
          <p:cNvPr id="24" name="Textplatzhalter 24"/>
          <p:cNvSpPr>
            <a:spLocks noGrp="1"/>
          </p:cNvSpPr>
          <p:nvPr>
            <p:ph type="body" sz="quarter" idx="29" hasCustomPrompt="1"/>
          </p:nvPr>
        </p:nvSpPr>
        <p:spPr>
          <a:xfrm>
            <a:off x="227013" y="3752850"/>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4</a:t>
            </a:r>
          </a:p>
        </p:txBody>
      </p:sp>
      <p:sp>
        <p:nvSpPr>
          <p:cNvPr id="15" name="Textplatzhalter 24"/>
          <p:cNvSpPr>
            <a:spLocks noGrp="1"/>
          </p:cNvSpPr>
          <p:nvPr>
            <p:ph type="body" sz="quarter" idx="32" hasCustomPrompt="1"/>
          </p:nvPr>
        </p:nvSpPr>
        <p:spPr>
          <a:xfrm>
            <a:off x="227013" y="836613"/>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1</a:t>
            </a:r>
          </a:p>
        </p:txBody>
      </p:sp>
      <p:sp>
        <p:nvSpPr>
          <p:cNvPr id="16" name="Textplatzhalter 24"/>
          <p:cNvSpPr>
            <a:spLocks noGrp="1"/>
          </p:cNvSpPr>
          <p:nvPr>
            <p:ph type="body" sz="quarter" idx="33" hasCustomPrompt="1"/>
          </p:nvPr>
        </p:nvSpPr>
        <p:spPr>
          <a:xfrm>
            <a:off x="5986463" y="836613"/>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2</a:t>
            </a:r>
          </a:p>
        </p:txBody>
      </p:sp>
      <p:sp>
        <p:nvSpPr>
          <p:cNvPr id="18" name="Textplatzhalter 24"/>
          <p:cNvSpPr>
            <a:spLocks noGrp="1"/>
          </p:cNvSpPr>
          <p:nvPr>
            <p:ph type="body" sz="quarter" idx="34" hasCustomPrompt="1"/>
          </p:nvPr>
        </p:nvSpPr>
        <p:spPr>
          <a:xfrm>
            <a:off x="5986463" y="3752850"/>
            <a:ext cx="288926"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3</a:t>
            </a:r>
          </a:p>
        </p:txBody>
      </p:sp>
      <p:sp>
        <p:nvSpPr>
          <p:cNvPr id="13" name="Titel 1"/>
          <p:cNvSpPr>
            <a:spLocks noGrp="1"/>
          </p:cNvSpPr>
          <p:nvPr>
            <p:ph type="title"/>
          </p:nvPr>
        </p:nvSpPr>
        <p:spPr>
          <a:xfrm>
            <a:off x="1199456" y="60499"/>
            <a:ext cx="9793088" cy="729020"/>
          </a:xfrm>
        </p:spPr>
        <p:txBody>
          <a:bodyPr/>
          <a:lstStyle/>
          <a:p>
            <a:r>
              <a:rPr lang="en-US" smtClean="0"/>
              <a:t>Click to edit Master title style</a:t>
            </a:r>
            <a:endParaRPr lang="de-DE"/>
          </a:p>
        </p:txBody>
      </p:sp>
      <p:sp>
        <p:nvSpPr>
          <p:cNvPr id="17" name="Textplatzhalter 11">
            <a:extLst>
              <a:ext uri="{FF2B5EF4-FFF2-40B4-BE49-F238E27FC236}">
                <a16:creationId xmlns:a16="http://schemas.microsoft.com/office/drawing/2014/main" id="{0A265D03-E4D7-4874-8E26-7C86E5938BD6}"/>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9" name="Textplatzhalter 11">
            <a:extLst>
              <a:ext uri="{FF2B5EF4-FFF2-40B4-BE49-F238E27FC236}">
                <a16:creationId xmlns:a16="http://schemas.microsoft.com/office/drawing/2014/main" id="{507FBD43-0BA0-40D1-9448-5016761B9CE9}"/>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0" name="Textplatzhalter 11">
            <a:extLst>
              <a:ext uri="{FF2B5EF4-FFF2-40B4-BE49-F238E27FC236}">
                <a16:creationId xmlns:a16="http://schemas.microsoft.com/office/drawing/2014/main" id="{D53E85A9-9C18-4A2B-8B5C-3171A0A98DDF}"/>
              </a:ext>
            </a:extLst>
          </p:cNvPr>
          <p:cNvSpPr>
            <a:spLocks noGrp="1"/>
          </p:cNvSpPr>
          <p:nvPr>
            <p:ph type="body" sz="quarter" idx="3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3911560517"/>
      </p:ext>
    </p:extLst>
  </p:cSld>
  <p:clrMapOvr>
    <a:masterClrMapping/>
  </p:clrMapOvr>
  <p:extLst>
    <p:ext uri="{DCECCB84-F9BA-43D5-87BE-67443E8EF086}">
      <p15:sldGuideLst xmlns:p15="http://schemas.microsoft.com/office/powerpoint/2012/main">
        <p15:guide id="1" orient="horz" pos="2191" userDrawn="1">
          <p15:clr>
            <a:srgbClr val="FBAE40"/>
          </p15:clr>
        </p15:guide>
        <p15:guide id="2" orient="horz" pos="2455" userDrawn="1">
          <p15:clr>
            <a:srgbClr val="FBAE40"/>
          </p15:clr>
        </p15:guide>
        <p15:guide id="3" orient="horz" pos="618" userDrawn="1">
          <p15:clr>
            <a:srgbClr val="FBAE40"/>
          </p15:clr>
        </p15:guide>
        <p15:guide id="7" orient="horz" pos="2364" userDrawn="1">
          <p15:clr>
            <a:srgbClr val="FBAE40"/>
          </p15:clr>
        </p15:guide>
        <p15:guide id="9" pos="143" userDrawn="1">
          <p15:clr>
            <a:srgbClr val="FBAE40"/>
          </p15:clr>
        </p15:guide>
        <p15:guide id="10" pos="3863" userDrawn="1">
          <p15:clr>
            <a:srgbClr val="FBAE40"/>
          </p15:clr>
        </p15:guide>
        <p15:guide id="11" pos="3772" userDrawn="1">
          <p15:clr>
            <a:srgbClr val="FBAE40"/>
          </p15:clr>
        </p15:guide>
        <p15:guide id="14" pos="3659" userDrawn="1">
          <p15:clr>
            <a:srgbClr val="FBAE40"/>
          </p15:clr>
        </p15:guide>
        <p15:guide id="15" orient="horz" pos="52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Kreislauf/Schlussfolgerung">
    <p:spTree>
      <p:nvGrpSpPr>
        <p:cNvPr id="1" name=""/>
        <p:cNvGrpSpPr/>
        <p:nvPr/>
      </p:nvGrpSpPr>
      <p:grpSpPr>
        <a:xfrm>
          <a:off x="0" y="0"/>
          <a:ext cx="0" cy="0"/>
          <a:chOff x="0" y="0"/>
          <a:chExt cx="0" cy="0"/>
        </a:xfrm>
      </p:grpSpPr>
      <p:sp>
        <p:nvSpPr>
          <p:cNvPr id="7" name="Foliennummernplatzhalter 6"/>
          <p:cNvSpPr>
            <a:spLocks noGrp="1"/>
          </p:cNvSpPr>
          <p:nvPr>
            <p:ph type="sldNum" sz="quarter" idx="12"/>
          </p:nvPr>
        </p:nvSpPr>
        <p:spPr/>
        <p:txBody>
          <a:bodyPr/>
          <a:lstStyle/>
          <a:p>
            <a:fld id="{510F5557-C080-4AD3-A72B-D7E1D948C677}" type="slidenum">
              <a:rPr lang="de-DE" smtClean="0"/>
              <a:pPr/>
              <a:t>‹#›</a:t>
            </a:fld>
            <a:endParaRPr lang="de-DE" dirty="0"/>
          </a:p>
        </p:txBody>
      </p:sp>
      <p:sp>
        <p:nvSpPr>
          <p:cNvPr id="22" name="Textplatzhalter 9"/>
          <p:cNvSpPr>
            <a:spLocks noGrp="1"/>
          </p:cNvSpPr>
          <p:nvPr>
            <p:ph type="body" sz="quarter" idx="27" hasCustomPrompt="1"/>
          </p:nvPr>
        </p:nvSpPr>
        <p:spPr>
          <a:xfrm>
            <a:off x="383365" y="3897314"/>
            <a:ext cx="5424851" cy="2413000"/>
          </a:xfrm>
          <a:prstGeom prst="roundRect">
            <a:avLst>
              <a:gd name="adj" fmla="val 2566"/>
            </a:avLst>
          </a:prstGeom>
          <a:solidFill>
            <a:schemeClr val="bg1"/>
          </a:solidFill>
          <a:ln w="19050">
            <a:solidFill>
              <a:srgbClr val="808080"/>
            </a:solidFill>
          </a:ln>
        </p:spPr>
        <p:txBody>
          <a:bodyPr>
            <a:noAutofit/>
          </a:bodyPr>
          <a:lstStyle>
            <a:lvl1pPr algn="l">
              <a:buClr>
                <a:schemeClr val="tx2"/>
              </a:buClr>
              <a:buFont typeface="Wingdings" pitchFamily="2" charset="2"/>
              <a:buChar char="§"/>
              <a:defRPr sz="1600" baseline="0">
                <a:solidFill>
                  <a:schemeClr val="tx1"/>
                </a:solidFill>
              </a:defRPr>
            </a:lvl1pPr>
            <a:lvl2pPr>
              <a:buClr>
                <a:schemeClr val="tx2"/>
              </a:buClr>
              <a:defRPr baseline="0">
                <a:solidFill>
                  <a:schemeClr val="tx1"/>
                </a:solidFill>
              </a:defRPr>
            </a:lvl2pPr>
            <a:lvl3pPr>
              <a:buClr>
                <a:schemeClr val="tx2"/>
              </a:buClr>
              <a:defRPr baseline="0">
                <a:solidFill>
                  <a:schemeClr val="tx1"/>
                </a:solidFill>
              </a:defRPr>
            </a:lvl3pPr>
          </a:lstStyle>
          <a:p>
            <a:pPr lvl="0"/>
            <a:r>
              <a:rPr lang="de-DE" dirty="0"/>
              <a:t>Vierte Station in dem Kreislauf, die mit Fließtext in kurzen Sätzen erklärt oder es kann eine kleine Grafik hier eingefügt werden</a:t>
            </a:r>
          </a:p>
          <a:p>
            <a:pPr lvl="1"/>
            <a:r>
              <a:rPr lang="de-DE" dirty="0"/>
              <a:t>Oder es kommen Stichpunkte hierzu</a:t>
            </a:r>
          </a:p>
          <a:p>
            <a:pPr lvl="2"/>
            <a:r>
              <a:rPr lang="de-DE" dirty="0"/>
              <a:t>Oder Unterstichpunkte</a:t>
            </a:r>
          </a:p>
        </p:txBody>
      </p:sp>
      <p:sp>
        <p:nvSpPr>
          <p:cNvPr id="21" name="Textplatzhalter 9">
            <a:extLst>
              <a:ext uri="{FF2B5EF4-FFF2-40B4-BE49-F238E27FC236}">
                <a16:creationId xmlns:a16="http://schemas.microsoft.com/office/drawing/2014/main" id="{D76EEDCA-A893-4539-8EDE-D9A4FC4EB9DD}"/>
              </a:ext>
            </a:extLst>
          </p:cNvPr>
          <p:cNvSpPr>
            <a:spLocks noGrp="1"/>
          </p:cNvSpPr>
          <p:nvPr>
            <p:ph type="body" sz="quarter" idx="37" hasCustomPrompt="1"/>
          </p:nvPr>
        </p:nvSpPr>
        <p:spPr>
          <a:xfrm>
            <a:off x="6132004" y="3897314"/>
            <a:ext cx="5689000" cy="2413000"/>
          </a:xfrm>
          <a:prstGeom prst="roundRect">
            <a:avLst>
              <a:gd name="adj" fmla="val 2566"/>
            </a:avLst>
          </a:prstGeom>
          <a:solidFill>
            <a:schemeClr val="bg1"/>
          </a:solidFill>
          <a:ln w="19050">
            <a:solidFill>
              <a:srgbClr val="808080"/>
            </a:solidFill>
          </a:ln>
        </p:spPr>
        <p:txBody>
          <a:bodyPr>
            <a:noAutofit/>
          </a:bodyPr>
          <a:lstStyle>
            <a:lvl1pPr marL="285750" indent="-285750" algn="l">
              <a:buClr>
                <a:schemeClr val="tx2"/>
              </a:buClr>
              <a:buFont typeface="Wingdings" panose="05000000000000000000" pitchFamily="2" charset="2"/>
              <a:buChar char="§"/>
              <a:defRPr sz="1600" baseline="0">
                <a:solidFill>
                  <a:schemeClr val="tx1"/>
                </a:solidFill>
              </a:defRPr>
            </a:lvl1pPr>
            <a:lvl2pPr>
              <a:buClr>
                <a:schemeClr val="tx2"/>
              </a:buClr>
              <a:defRPr baseline="0">
                <a:solidFill>
                  <a:schemeClr val="tx1"/>
                </a:solidFill>
              </a:defRPr>
            </a:lvl2pPr>
            <a:lvl3pPr>
              <a:buClr>
                <a:schemeClr val="tx2"/>
              </a:buClr>
              <a:defRPr baseline="0">
                <a:solidFill>
                  <a:schemeClr val="tx1"/>
                </a:solidFill>
              </a:defRPr>
            </a:lvl3pPr>
          </a:lstStyle>
          <a:p>
            <a:pPr lvl="0"/>
            <a:r>
              <a:rPr lang="de-DE" dirty="0"/>
              <a:t>Dritte Station in dem Kreislauf, die mit Fließtext in kurzen Sätzen erklärt oder es kann eine kleine Grafik hier eingefügt werden</a:t>
            </a:r>
          </a:p>
          <a:p>
            <a:pPr lvl="0"/>
            <a:r>
              <a:rPr lang="de-DE" dirty="0"/>
              <a:t>Bei größeren Textfelder mit Umrandung sind auf Stichpunkt-Punkte erlaubt</a:t>
            </a:r>
          </a:p>
        </p:txBody>
      </p:sp>
      <p:sp>
        <p:nvSpPr>
          <p:cNvPr id="20" name="Textplatzhalter 9">
            <a:extLst>
              <a:ext uri="{FF2B5EF4-FFF2-40B4-BE49-F238E27FC236}">
                <a16:creationId xmlns:a16="http://schemas.microsoft.com/office/drawing/2014/main" id="{92B80319-8027-4B82-807F-2E6310D487E8}"/>
              </a:ext>
            </a:extLst>
          </p:cNvPr>
          <p:cNvSpPr>
            <a:spLocks noGrp="1"/>
          </p:cNvSpPr>
          <p:nvPr>
            <p:ph type="body" sz="quarter" idx="36" hasCustomPrompt="1"/>
          </p:nvPr>
        </p:nvSpPr>
        <p:spPr>
          <a:xfrm>
            <a:off x="6143757" y="992453"/>
            <a:ext cx="5689000" cy="2485760"/>
          </a:xfrm>
          <a:prstGeom prst="roundRect">
            <a:avLst>
              <a:gd name="adj" fmla="val 2566"/>
            </a:avLst>
          </a:prstGeom>
          <a:solidFill>
            <a:schemeClr val="bg1"/>
          </a:solidFill>
          <a:ln w="19050">
            <a:solidFill>
              <a:srgbClr val="808080"/>
            </a:solidFill>
          </a:ln>
        </p:spPr>
        <p:txBody>
          <a:bodyPr>
            <a:noAutofit/>
          </a:bodyPr>
          <a:lstStyle>
            <a:lvl1pPr algn="l">
              <a:buClr>
                <a:schemeClr val="tx2"/>
              </a:buClr>
              <a:buFont typeface="Wingdings" pitchFamily="2" charset="2"/>
              <a:buChar char="§"/>
              <a:defRPr sz="1600" baseline="0">
                <a:solidFill>
                  <a:schemeClr val="tx1"/>
                </a:solidFill>
              </a:defRPr>
            </a:lvl1pPr>
            <a:lvl2pPr>
              <a:buClr>
                <a:schemeClr val="tx2"/>
              </a:buClr>
              <a:defRPr baseline="0">
                <a:solidFill>
                  <a:schemeClr val="tx1"/>
                </a:solidFill>
              </a:defRPr>
            </a:lvl2pPr>
            <a:lvl3pPr>
              <a:buClr>
                <a:schemeClr val="tx2"/>
              </a:buClr>
              <a:defRPr baseline="0">
                <a:solidFill>
                  <a:schemeClr val="tx1"/>
                </a:solidFill>
              </a:defRPr>
            </a:lvl3pPr>
          </a:lstStyle>
          <a:p>
            <a:pPr lvl="0"/>
            <a:r>
              <a:rPr lang="de-DE" dirty="0"/>
              <a:t>Zweite Station in dem Kreislauf, die mit Fließtext in kurzen Sätzen erklärt oder es kann eine kleine Grafik hier eingefügt werden</a:t>
            </a:r>
          </a:p>
        </p:txBody>
      </p:sp>
      <p:sp>
        <p:nvSpPr>
          <p:cNvPr id="19" name="Textplatzhalter 9">
            <a:extLst>
              <a:ext uri="{FF2B5EF4-FFF2-40B4-BE49-F238E27FC236}">
                <a16:creationId xmlns:a16="http://schemas.microsoft.com/office/drawing/2014/main" id="{DB205728-FB9A-4C4E-A78B-41DAC184F8C9}"/>
              </a:ext>
            </a:extLst>
          </p:cNvPr>
          <p:cNvSpPr>
            <a:spLocks noGrp="1"/>
          </p:cNvSpPr>
          <p:nvPr>
            <p:ph type="body" sz="quarter" idx="35" hasCustomPrompt="1"/>
          </p:nvPr>
        </p:nvSpPr>
        <p:spPr>
          <a:xfrm>
            <a:off x="383812" y="992453"/>
            <a:ext cx="5424851" cy="2485760"/>
          </a:xfrm>
          <a:prstGeom prst="roundRect">
            <a:avLst>
              <a:gd name="adj" fmla="val 2566"/>
            </a:avLst>
          </a:prstGeom>
          <a:solidFill>
            <a:schemeClr val="bg1"/>
          </a:solidFill>
          <a:ln w="19050">
            <a:solidFill>
              <a:srgbClr val="808080"/>
            </a:solidFill>
          </a:ln>
        </p:spPr>
        <p:txBody>
          <a:bodyPr>
            <a:noAutofit/>
          </a:bodyPr>
          <a:lstStyle>
            <a:lvl1pPr algn="l">
              <a:buClr>
                <a:schemeClr val="tx2"/>
              </a:buClr>
              <a:buFont typeface="Wingdings" pitchFamily="2" charset="2"/>
              <a:buChar char="§"/>
              <a:defRPr sz="1600" baseline="0">
                <a:solidFill>
                  <a:schemeClr val="tx1"/>
                </a:solidFill>
              </a:defRPr>
            </a:lvl1pPr>
            <a:lvl2pPr>
              <a:buClr>
                <a:schemeClr val="tx2"/>
              </a:buClr>
              <a:defRPr baseline="0">
                <a:solidFill>
                  <a:schemeClr val="tx1"/>
                </a:solidFill>
              </a:defRPr>
            </a:lvl2pPr>
            <a:lvl3pPr>
              <a:buClr>
                <a:schemeClr val="tx2"/>
              </a:buClr>
              <a:defRPr baseline="0">
                <a:solidFill>
                  <a:schemeClr val="tx1"/>
                </a:solidFill>
              </a:defRPr>
            </a:lvl3pPr>
          </a:lstStyle>
          <a:p>
            <a:pPr lvl="0"/>
            <a:r>
              <a:rPr lang="de-DE" dirty="0"/>
              <a:t>Erste Station in dem Kreislauf, die mit Fließtext in kurzen Sätzen erklärt oder es kann eine kleine Grafik hier eingefügt werden</a:t>
            </a:r>
          </a:p>
        </p:txBody>
      </p:sp>
      <p:sp>
        <p:nvSpPr>
          <p:cNvPr id="24" name="Textplatzhalter 24"/>
          <p:cNvSpPr>
            <a:spLocks noGrp="1"/>
          </p:cNvSpPr>
          <p:nvPr>
            <p:ph type="body" sz="quarter" idx="29" hasCustomPrompt="1"/>
          </p:nvPr>
        </p:nvSpPr>
        <p:spPr>
          <a:xfrm>
            <a:off x="227013" y="3752850"/>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4</a:t>
            </a:r>
          </a:p>
        </p:txBody>
      </p:sp>
      <p:sp>
        <p:nvSpPr>
          <p:cNvPr id="15" name="Textplatzhalter 24"/>
          <p:cNvSpPr>
            <a:spLocks noGrp="1"/>
          </p:cNvSpPr>
          <p:nvPr>
            <p:ph type="body" sz="quarter" idx="32" hasCustomPrompt="1"/>
          </p:nvPr>
        </p:nvSpPr>
        <p:spPr>
          <a:xfrm>
            <a:off x="227013" y="836613"/>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1</a:t>
            </a:r>
          </a:p>
        </p:txBody>
      </p:sp>
      <p:sp>
        <p:nvSpPr>
          <p:cNvPr id="16" name="Textplatzhalter 24"/>
          <p:cNvSpPr>
            <a:spLocks noGrp="1"/>
          </p:cNvSpPr>
          <p:nvPr>
            <p:ph type="body" sz="quarter" idx="33" hasCustomPrompt="1"/>
          </p:nvPr>
        </p:nvSpPr>
        <p:spPr>
          <a:xfrm>
            <a:off x="5986463" y="836613"/>
            <a:ext cx="288925"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2</a:t>
            </a:r>
          </a:p>
        </p:txBody>
      </p:sp>
      <p:sp>
        <p:nvSpPr>
          <p:cNvPr id="18" name="Textplatzhalter 24"/>
          <p:cNvSpPr>
            <a:spLocks noGrp="1"/>
          </p:cNvSpPr>
          <p:nvPr>
            <p:ph type="body" sz="quarter" idx="34" hasCustomPrompt="1"/>
          </p:nvPr>
        </p:nvSpPr>
        <p:spPr>
          <a:xfrm>
            <a:off x="5986463" y="3752850"/>
            <a:ext cx="288926"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3</a:t>
            </a:r>
          </a:p>
        </p:txBody>
      </p:sp>
      <p:sp>
        <p:nvSpPr>
          <p:cNvPr id="13" name="Titel 1"/>
          <p:cNvSpPr>
            <a:spLocks noGrp="1"/>
          </p:cNvSpPr>
          <p:nvPr>
            <p:ph type="title"/>
          </p:nvPr>
        </p:nvSpPr>
        <p:spPr>
          <a:xfrm>
            <a:off x="1199456" y="60499"/>
            <a:ext cx="9793088" cy="729020"/>
          </a:xfrm>
        </p:spPr>
        <p:txBody>
          <a:bodyPr/>
          <a:lstStyle/>
          <a:p>
            <a:r>
              <a:rPr lang="en-US" smtClean="0"/>
              <a:t>Click to edit Master title style</a:t>
            </a:r>
            <a:endParaRPr lang="de-DE"/>
          </a:p>
        </p:txBody>
      </p:sp>
      <p:sp>
        <p:nvSpPr>
          <p:cNvPr id="17" name="Textplatzhalter 11">
            <a:extLst>
              <a:ext uri="{FF2B5EF4-FFF2-40B4-BE49-F238E27FC236}">
                <a16:creationId xmlns:a16="http://schemas.microsoft.com/office/drawing/2014/main" id="{AB8A9FB1-B059-4600-8F9C-305F84352E03}"/>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3" name="Textplatzhalter 11">
            <a:extLst>
              <a:ext uri="{FF2B5EF4-FFF2-40B4-BE49-F238E27FC236}">
                <a16:creationId xmlns:a16="http://schemas.microsoft.com/office/drawing/2014/main" id="{8FEE70B6-BBEA-4E74-8A6D-B7F238921B7D}"/>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5" name="Textplatzhalter 11">
            <a:extLst>
              <a:ext uri="{FF2B5EF4-FFF2-40B4-BE49-F238E27FC236}">
                <a16:creationId xmlns:a16="http://schemas.microsoft.com/office/drawing/2014/main" id="{9E24F852-5375-4C60-9663-1420A996C3C2}"/>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1619274757"/>
      </p:ext>
    </p:extLst>
  </p:cSld>
  <p:clrMapOvr>
    <a:masterClrMapping/>
  </p:clrMapOvr>
  <p:extLst>
    <p:ext uri="{DCECCB84-F9BA-43D5-87BE-67443E8EF086}">
      <p15:sldGuideLst xmlns:p15="http://schemas.microsoft.com/office/powerpoint/2012/main">
        <p15:guide id="1" orient="horz" pos="2191">
          <p15:clr>
            <a:srgbClr val="FBAE40"/>
          </p15:clr>
        </p15:guide>
        <p15:guide id="2" orient="horz" pos="2455">
          <p15:clr>
            <a:srgbClr val="FBAE40"/>
          </p15:clr>
        </p15:guide>
        <p15:guide id="3" orient="horz" pos="618">
          <p15:clr>
            <a:srgbClr val="FBAE40"/>
          </p15:clr>
        </p15:guide>
        <p15:guide id="7" orient="horz" pos="2364">
          <p15:clr>
            <a:srgbClr val="FBAE40"/>
          </p15:clr>
        </p15:guide>
        <p15:guide id="9" pos="143">
          <p15:clr>
            <a:srgbClr val="FBAE40"/>
          </p15:clr>
        </p15:guide>
        <p15:guide id="10" pos="3659" userDrawn="1">
          <p15:clr>
            <a:srgbClr val="FBAE40"/>
          </p15:clr>
        </p15:guide>
        <p15:guide id="11" pos="3772">
          <p15:clr>
            <a:srgbClr val="FBAE40"/>
          </p15:clr>
        </p15:guide>
        <p15:guide id="15" orient="horz" pos="527">
          <p15:clr>
            <a:srgbClr val="FBAE40"/>
          </p15:clr>
        </p15:guide>
        <p15:guide id="16" pos="3863" userDrawn="1">
          <p15:clr>
            <a:srgbClr val="FBAE40"/>
          </p15:clr>
        </p15:guide>
        <p15:guide id="17" pos="361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Aufgaben / Einflüsse auf etwa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7" name="Bildplatzhalter 6"/>
          <p:cNvSpPr>
            <a:spLocks noGrp="1"/>
          </p:cNvSpPr>
          <p:nvPr>
            <p:ph type="pic" sz="quarter" idx="13"/>
          </p:nvPr>
        </p:nvSpPr>
        <p:spPr>
          <a:xfrm>
            <a:off x="4505743" y="1510409"/>
            <a:ext cx="3180516" cy="4032647"/>
          </a:xfrm>
          <a:prstGeom prst="roundRect">
            <a:avLst>
              <a:gd name="adj" fmla="val 3203"/>
            </a:avLst>
          </a:prstGeom>
        </p:spPr>
        <p:txBody>
          <a:bodyPr/>
          <a:lstStyle/>
          <a:p>
            <a:r>
              <a:rPr lang="en-US" smtClean="0"/>
              <a:t>Click icon to add picture</a:t>
            </a:r>
            <a:endParaRPr lang="de-DE" dirty="0"/>
          </a:p>
        </p:txBody>
      </p:sp>
      <p:sp>
        <p:nvSpPr>
          <p:cNvPr id="9" name="Textplatzhalter 8"/>
          <p:cNvSpPr>
            <a:spLocks noGrp="1"/>
          </p:cNvSpPr>
          <p:nvPr>
            <p:ph type="body" sz="quarter" idx="14" hasCustomPrompt="1"/>
          </p:nvPr>
        </p:nvSpPr>
        <p:spPr>
          <a:xfrm>
            <a:off x="370943" y="1654640"/>
            <a:ext cx="3745446" cy="1725680"/>
          </a:xfrm>
          <a:solidFill>
            <a:schemeClr val="bg1"/>
          </a:solidFill>
        </p:spPr>
        <p:txBody>
          <a:bodyPr wrap="square">
            <a:noAutofit/>
          </a:bodyPr>
          <a:lstStyle>
            <a:lvl1pPr algn="l">
              <a:buFont typeface="Wingdings" pitchFamily="2" charset="2"/>
              <a:buChar char="§"/>
              <a:defRPr sz="1600" baseline="0">
                <a:latin typeface="+mj-lt"/>
                <a:ea typeface="Adobe Fan Heiti Std B" pitchFamily="34" charset="-128"/>
              </a:defRPr>
            </a:lvl1pPr>
          </a:lstStyle>
          <a:p>
            <a:pPr lvl="0"/>
            <a:r>
              <a:rPr lang="de-DE" dirty="0"/>
              <a:t>Beispiel zur Erklärung der Sache 1 die mit dem Bild zu tun hat</a:t>
            </a:r>
          </a:p>
          <a:p>
            <a:pPr lvl="0"/>
            <a:r>
              <a:rPr lang="de-DE" dirty="0"/>
              <a:t>Weiteres Beispiel dazu</a:t>
            </a:r>
          </a:p>
          <a:p>
            <a:pPr lvl="0"/>
            <a:endParaRPr lang="de-DE" dirty="0"/>
          </a:p>
          <a:p>
            <a:pPr lvl="0"/>
            <a:endParaRPr lang="de-DE" dirty="0"/>
          </a:p>
        </p:txBody>
      </p:sp>
      <p:sp>
        <p:nvSpPr>
          <p:cNvPr id="11" name="Textplatzhalter 10"/>
          <p:cNvSpPr>
            <a:spLocks noGrp="1"/>
          </p:cNvSpPr>
          <p:nvPr>
            <p:ph type="body" sz="quarter" idx="15" hasCustomPrompt="1"/>
          </p:nvPr>
        </p:nvSpPr>
        <p:spPr>
          <a:xfrm>
            <a:off x="371475" y="1341438"/>
            <a:ext cx="3744914" cy="287337"/>
          </a:xfrm>
          <a:prstGeom prst="roundRect">
            <a:avLst>
              <a:gd name="adj" fmla="val 25978"/>
            </a:avLst>
          </a:prstGeom>
          <a:solidFill>
            <a:srgbClr val="1783E8"/>
          </a:solidFill>
        </p:spPr>
        <p:txBody>
          <a:bodyPr anchor="ctr">
            <a:noAutofit/>
          </a:bodyPr>
          <a:lstStyle>
            <a:lvl1pPr algn="ctr">
              <a:buNone/>
              <a:defRPr sz="1600" b="0" baseline="0">
                <a:solidFill>
                  <a:schemeClr val="bg1"/>
                </a:solidFill>
              </a:defRPr>
            </a:lvl1pPr>
          </a:lstStyle>
          <a:p>
            <a:pPr lvl="0"/>
            <a:r>
              <a:rPr lang="de-DE" dirty="0"/>
              <a:t>Überschrift Sache 1</a:t>
            </a:r>
          </a:p>
        </p:txBody>
      </p:sp>
      <p:sp>
        <p:nvSpPr>
          <p:cNvPr id="13" name="Textplatzhalter 8"/>
          <p:cNvSpPr>
            <a:spLocks noGrp="1"/>
          </p:cNvSpPr>
          <p:nvPr>
            <p:ph type="body" sz="quarter" idx="17" hasCustomPrompt="1"/>
          </p:nvPr>
        </p:nvSpPr>
        <p:spPr>
          <a:xfrm>
            <a:off x="8075612" y="1628775"/>
            <a:ext cx="3745659" cy="1751542"/>
          </a:xfrm>
          <a:solidFill>
            <a:schemeClr val="bg1"/>
          </a:solidFill>
        </p:spPr>
        <p:txBody>
          <a:bodyPr wrap="square">
            <a:noAutofit/>
          </a:bodyPr>
          <a:lstStyle>
            <a:lvl1pPr algn="l">
              <a:buFont typeface="Wingdings" pitchFamily="2" charset="2"/>
              <a:buChar char="§"/>
              <a:defRPr sz="1867" baseline="0">
                <a:latin typeface="+mj-lt"/>
                <a:ea typeface="Adobe Fan Heiti Std B" pitchFamily="34" charset="-128"/>
              </a:defRPr>
            </a:lvl1pPr>
          </a:lstStyle>
          <a:p>
            <a:pPr lvl="0"/>
            <a:r>
              <a:rPr lang="de-DE" dirty="0"/>
              <a:t>Diese Sache hat ebenfalls mit dem Bild zu tun, ist aber anders als Sache 1</a:t>
            </a:r>
          </a:p>
          <a:p>
            <a:pPr lvl="0"/>
            <a:r>
              <a:rPr lang="de-DE" dirty="0"/>
              <a:t>Weiteres Beispiel dazu</a:t>
            </a:r>
          </a:p>
          <a:p>
            <a:pPr lvl="0"/>
            <a:endParaRPr lang="de-DE" dirty="0"/>
          </a:p>
          <a:p>
            <a:pPr lvl="0"/>
            <a:endParaRPr lang="de-DE" dirty="0"/>
          </a:p>
        </p:txBody>
      </p:sp>
      <p:sp>
        <p:nvSpPr>
          <p:cNvPr id="15" name="Textplatzhalter 8"/>
          <p:cNvSpPr>
            <a:spLocks noGrp="1"/>
          </p:cNvSpPr>
          <p:nvPr>
            <p:ph type="body" sz="quarter" idx="19" hasCustomPrompt="1"/>
          </p:nvPr>
        </p:nvSpPr>
        <p:spPr>
          <a:xfrm>
            <a:off x="8075613" y="3765018"/>
            <a:ext cx="3745658" cy="2064249"/>
          </a:xfrm>
          <a:solidFill>
            <a:schemeClr val="bg1"/>
          </a:solidFill>
        </p:spPr>
        <p:txBody>
          <a:bodyPr wrap="square">
            <a:noAutofit/>
          </a:bodyPr>
          <a:lstStyle>
            <a:lvl1pPr algn="l">
              <a:buFont typeface="Wingdings" pitchFamily="2" charset="2"/>
              <a:buChar char="§"/>
              <a:defRPr sz="1600" baseline="0">
                <a:latin typeface="+mj-lt"/>
                <a:ea typeface="Adobe Fan Heiti Std B" pitchFamily="34" charset="-128"/>
              </a:defRPr>
            </a:lvl1pPr>
          </a:lstStyle>
          <a:p>
            <a:pPr lvl="0"/>
            <a:r>
              <a:rPr lang="de-DE" dirty="0"/>
              <a:t>Diese Sache hat ebenfalls mit dem Bild zu tun, ist aber anders als Sache 1, 2, 4</a:t>
            </a:r>
          </a:p>
          <a:p>
            <a:pPr lvl="0"/>
            <a:r>
              <a:rPr lang="de-DE" dirty="0"/>
              <a:t>Weiteres Beispiel dazu</a:t>
            </a:r>
          </a:p>
          <a:p>
            <a:pPr lvl="0"/>
            <a:endParaRPr lang="de-DE" dirty="0"/>
          </a:p>
          <a:p>
            <a:pPr lvl="0"/>
            <a:endParaRPr lang="de-DE" dirty="0"/>
          </a:p>
        </p:txBody>
      </p:sp>
      <p:sp>
        <p:nvSpPr>
          <p:cNvPr id="21" name="Textplatzhalter 8"/>
          <p:cNvSpPr>
            <a:spLocks noGrp="1"/>
          </p:cNvSpPr>
          <p:nvPr>
            <p:ph type="body" sz="quarter" idx="21" hasCustomPrompt="1"/>
          </p:nvPr>
        </p:nvSpPr>
        <p:spPr>
          <a:xfrm>
            <a:off x="371475" y="3765018"/>
            <a:ext cx="3744913" cy="2064249"/>
          </a:xfrm>
          <a:solidFill>
            <a:schemeClr val="bg1"/>
          </a:solidFill>
        </p:spPr>
        <p:txBody>
          <a:bodyPr wrap="square">
            <a:noAutofit/>
          </a:bodyPr>
          <a:lstStyle>
            <a:lvl1pPr algn="l">
              <a:buFont typeface="Wingdings" pitchFamily="2" charset="2"/>
              <a:buChar char="§"/>
              <a:defRPr sz="1600" baseline="0">
                <a:latin typeface="+mj-lt"/>
                <a:ea typeface="Adobe Fan Heiti Std B" pitchFamily="34" charset="-128"/>
              </a:defRPr>
            </a:lvl1pPr>
          </a:lstStyle>
          <a:p>
            <a:pPr lvl="0"/>
            <a:r>
              <a:rPr lang="de-DE" dirty="0"/>
              <a:t>Diese Sache hat ebenfalls mit dem Bild zu tun, ist aber anders als Sache 1</a:t>
            </a:r>
          </a:p>
          <a:p>
            <a:pPr lvl="0"/>
            <a:r>
              <a:rPr lang="de-DE" dirty="0"/>
              <a:t>Weiteres Beispiel dazu</a:t>
            </a:r>
          </a:p>
          <a:p>
            <a:pPr lvl="0"/>
            <a:endParaRPr lang="de-DE" dirty="0"/>
          </a:p>
          <a:p>
            <a:pPr lvl="0"/>
            <a:endParaRPr lang="de-DE" dirty="0"/>
          </a:p>
        </p:txBody>
      </p:sp>
      <p:sp>
        <p:nvSpPr>
          <p:cNvPr id="22" name="SmartArt-Platzhalter 7"/>
          <p:cNvSpPr>
            <a:spLocks noGrp="1"/>
          </p:cNvSpPr>
          <p:nvPr>
            <p:ph type="dgm" sz="quarter" idx="22" hasCustomPrompt="1"/>
          </p:nvPr>
        </p:nvSpPr>
        <p:spPr>
          <a:xfrm rot="5400000">
            <a:off x="3564676" y="2417290"/>
            <a:ext cx="1536851" cy="29554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3" name="SmartArt-Platzhalter 7"/>
          <p:cNvSpPr>
            <a:spLocks noGrp="1"/>
          </p:cNvSpPr>
          <p:nvPr>
            <p:ph type="dgm" sz="quarter" idx="23" hasCustomPrompt="1"/>
          </p:nvPr>
        </p:nvSpPr>
        <p:spPr>
          <a:xfrm rot="5400000">
            <a:off x="3559437" y="4577827"/>
            <a:ext cx="1536851" cy="29554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4" name="SmartArt-Platzhalter 7"/>
          <p:cNvSpPr>
            <a:spLocks noGrp="1"/>
          </p:cNvSpPr>
          <p:nvPr>
            <p:ph type="dgm" sz="quarter" idx="24" hasCustomPrompt="1"/>
          </p:nvPr>
        </p:nvSpPr>
        <p:spPr>
          <a:xfrm rot="16200000">
            <a:off x="7110436" y="2417290"/>
            <a:ext cx="1536851" cy="29554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5" name="SmartArt-Platzhalter 7"/>
          <p:cNvSpPr>
            <a:spLocks noGrp="1"/>
          </p:cNvSpPr>
          <p:nvPr>
            <p:ph type="dgm" sz="quarter" idx="25" hasCustomPrompt="1"/>
          </p:nvPr>
        </p:nvSpPr>
        <p:spPr>
          <a:xfrm rot="16200000">
            <a:off x="7105197" y="4577827"/>
            <a:ext cx="1536851" cy="29554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8" name="Textplatzhalter 10"/>
          <p:cNvSpPr>
            <a:spLocks noGrp="1"/>
          </p:cNvSpPr>
          <p:nvPr>
            <p:ph type="body" sz="quarter" idx="26" hasCustomPrompt="1"/>
          </p:nvPr>
        </p:nvSpPr>
        <p:spPr>
          <a:xfrm>
            <a:off x="370729" y="3465513"/>
            <a:ext cx="3745659" cy="287337"/>
          </a:xfrm>
          <a:prstGeom prst="roundRect">
            <a:avLst>
              <a:gd name="adj" fmla="val 24320"/>
            </a:avLst>
          </a:prstGeom>
          <a:solidFill>
            <a:srgbClr val="1783E8"/>
          </a:solidFill>
        </p:spPr>
        <p:txBody>
          <a:bodyPr anchor="ctr">
            <a:noAutofit/>
          </a:bodyPr>
          <a:lstStyle>
            <a:lvl1pPr algn="ctr">
              <a:buNone/>
              <a:defRPr sz="1600" b="0" baseline="0">
                <a:solidFill>
                  <a:schemeClr val="bg1"/>
                </a:solidFill>
              </a:defRPr>
            </a:lvl1pPr>
          </a:lstStyle>
          <a:p>
            <a:pPr lvl="0"/>
            <a:r>
              <a:rPr lang="de-DE" dirty="0"/>
              <a:t>Überschrift Sache 1</a:t>
            </a:r>
          </a:p>
        </p:txBody>
      </p:sp>
      <p:sp>
        <p:nvSpPr>
          <p:cNvPr id="19" name="Textplatzhalter 10"/>
          <p:cNvSpPr>
            <a:spLocks noGrp="1"/>
          </p:cNvSpPr>
          <p:nvPr>
            <p:ph type="body" sz="quarter" idx="27" hasCustomPrompt="1"/>
          </p:nvPr>
        </p:nvSpPr>
        <p:spPr>
          <a:xfrm>
            <a:off x="8075613" y="1341438"/>
            <a:ext cx="3744912" cy="287337"/>
          </a:xfrm>
          <a:prstGeom prst="roundRect">
            <a:avLst>
              <a:gd name="adj" fmla="val 25149"/>
            </a:avLst>
          </a:prstGeom>
          <a:solidFill>
            <a:srgbClr val="1783E8"/>
          </a:solidFill>
        </p:spPr>
        <p:txBody>
          <a:bodyPr anchor="ctr">
            <a:noAutofit/>
          </a:bodyPr>
          <a:lstStyle>
            <a:lvl1pPr algn="ctr">
              <a:buNone/>
              <a:defRPr sz="1600" b="0" baseline="0">
                <a:solidFill>
                  <a:schemeClr val="bg1"/>
                </a:solidFill>
              </a:defRPr>
            </a:lvl1pPr>
          </a:lstStyle>
          <a:p>
            <a:pPr lvl="0"/>
            <a:r>
              <a:rPr lang="de-DE" dirty="0"/>
              <a:t>Überschrift Sache 1</a:t>
            </a:r>
          </a:p>
        </p:txBody>
      </p:sp>
      <p:sp>
        <p:nvSpPr>
          <p:cNvPr id="26" name="Textplatzhalter 10"/>
          <p:cNvSpPr>
            <a:spLocks noGrp="1"/>
          </p:cNvSpPr>
          <p:nvPr>
            <p:ph type="body" sz="quarter" idx="28" hasCustomPrompt="1"/>
          </p:nvPr>
        </p:nvSpPr>
        <p:spPr>
          <a:xfrm>
            <a:off x="8075613" y="3465004"/>
            <a:ext cx="3745658" cy="287846"/>
          </a:xfrm>
          <a:prstGeom prst="roundRect">
            <a:avLst>
              <a:gd name="adj" fmla="val 25137"/>
            </a:avLst>
          </a:prstGeom>
          <a:solidFill>
            <a:srgbClr val="1783E8"/>
          </a:solidFill>
        </p:spPr>
        <p:txBody>
          <a:bodyPr anchor="ctr">
            <a:noAutofit/>
          </a:bodyPr>
          <a:lstStyle>
            <a:lvl1pPr algn="ctr">
              <a:buNone/>
              <a:defRPr sz="1600" b="0" baseline="0">
                <a:solidFill>
                  <a:schemeClr val="bg1"/>
                </a:solidFill>
              </a:defRPr>
            </a:lvl1pPr>
          </a:lstStyle>
          <a:p>
            <a:pPr lvl="0"/>
            <a:r>
              <a:rPr lang="de-DE" dirty="0"/>
              <a:t>Überschrift Sache 1</a:t>
            </a:r>
          </a:p>
        </p:txBody>
      </p:sp>
      <p:sp>
        <p:nvSpPr>
          <p:cNvPr id="20" name="Text Placeholder 11"/>
          <p:cNvSpPr>
            <a:spLocks noGrp="1"/>
          </p:cNvSpPr>
          <p:nvPr>
            <p:ph type="body" sz="quarter" idx="29" hasCustomPrompt="1"/>
          </p:nvPr>
        </p:nvSpPr>
        <p:spPr>
          <a:xfrm>
            <a:off x="4526200" y="5543055"/>
            <a:ext cx="3168651" cy="190500"/>
          </a:xfrm>
        </p:spPr>
        <p:txBody>
          <a:bodyPr anchor="ctr"/>
          <a:lstStyle>
            <a:lvl1pPr marL="0" indent="0" algn="r">
              <a:buNone/>
              <a:defRPr sz="800" i="1">
                <a:solidFill>
                  <a:schemeClr val="bg1">
                    <a:lumMod val="50000"/>
                  </a:schemeClr>
                </a:solidFill>
              </a:defRPr>
            </a:lvl1pPr>
          </a:lstStyle>
          <a:p>
            <a:pPr lvl="0"/>
            <a:r>
              <a:rPr lang="de-DE" dirty="0"/>
              <a:t>Bildtitel und dahinter [Quellenkürzel]</a:t>
            </a:r>
            <a:endParaRPr lang="en-US" dirty="0"/>
          </a:p>
        </p:txBody>
      </p:sp>
      <p:sp>
        <p:nvSpPr>
          <p:cNvPr id="28" name="Textplatzhalter 11">
            <a:extLst>
              <a:ext uri="{FF2B5EF4-FFF2-40B4-BE49-F238E27FC236}">
                <a16:creationId xmlns:a16="http://schemas.microsoft.com/office/drawing/2014/main" id="{992CE5B5-626D-4220-BB3C-EFD6461F3EB3}"/>
              </a:ext>
            </a:extLst>
          </p:cNvPr>
          <p:cNvSpPr>
            <a:spLocks noGrp="1"/>
          </p:cNvSpPr>
          <p:nvPr>
            <p:ph type="body" sz="quarter" idx="30"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9" name="Textplatzhalter 11">
            <a:extLst>
              <a:ext uri="{FF2B5EF4-FFF2-40B4-BE49-F238E27FC236}">
                <a16:creationId xmlns:a16="http://schemas.microsoft.com/office/drawing/2014/main" id="{339F0DB9-2378-4908-A95A-EF1B9D288528}"/>
              </a:ext>
            </a:extLst>
          </p:cNvPr>
          <p:cNvSpPr>
            <a:spLocks noGrp="1"/>
          </p:cNvSpPr>
          <p:nvPr>
            <p:ph type="body" sz="quarter" idx="31"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0" name="Textplatzhalter 11">
            <a:extLst>
              <a:ext uri="{FF2B5EF4-FFF2-40B4-BE49-F238E27FC236}">
                <a16:creationId xmlns:a16="http://schemas.microsoft.com/office/drawing/2014/main" id="{E62BB1A1-72E9-464A-B709-B565FE5F7A0F}"/>
              </a:ext>
            </a:extLst>
          </p:cNvPr>
          <p:cNvSpPr>
            <a:spLocks noGrp="1"/>
          </p:cNvSpPr>
          <p:nvPr>
            <p:ph type="body" sz="quarter" idx="32"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pos="2593" userDrawn="1">
          <p15:clr>
            <a:srgbClr val="FBAE40"/>
          </p15:clr>
        </p15:guide>
        <p15:guide id="2" pos="5087" userDrawn="1">
          <p15:clr>
            <a:srgbClr val="FBAE40"/>
          </p15:clr>
        </p15:guide>
        <p15:guide id="3" orient="horz" pos="845" userDrawn="1">
          <p15:clr>
            <a:srgbClr val="FBAE40"/>
          </p15:clr>
        </p15:guide>
        <p15:guide id="4" orient="horz" pos="1026" userDrawn="1">
          <p15:clr>
            <a:srgbClr val="FBAE40"/>
          </p15:clr>
        </p15:guide>
        <p15:guide id="5" orient="horz" pos="2183" userDrawn="1">
          <p15:clr>
            <a:srgbClr val="FBAE40"/>
          </p15:clr>
        </p15:guide>
        <p15:guide id="6" orient="horz" pos="2364" userDrawn="1">
          <p15:clr>
            <a:srgbClr val="FBAE40"/>
          </p15:clr>
        </p15:guide>
        <p15:guide id="8" pos="263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5_Gliederung 2 Farb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6" name="Textplatzhalter 5"/>
          <p:cNvSpPr>
            <a:spLocks noGrp="1"/>
          </p:cNvSpPr>
          <p:nvPr>
            <p:ph type="body" sz="quarter" idx="15"/>
          </p:nvPr>
        </p:nvSpPr>
        <p:spPr>
          <a:xfrm>
            <a:off x="371475" y="872716"/>
            <a:ext cx="11449049" cy="288926"/>
          </a:xfrm>
          <a:prstGeom prst="roundRect">
            <a:avLst>
              <a:gd name="adj" fmla="val 24920"/>
            </a:avLst>
          </a:prstGeom>
          <a:solidFill>
            <a:srgbClr val="1783E8"/>
          </a:solidFill>
        </p:spPr>
        <p:txBody>
          <a:bodyPr anchor="ctr">
            <a:noAutofit/>
          </a:bodyPr>
          <a:lstStyle>
            <a:lvl1pPr algn="ctr">
              <a:buNone/>
              <a:defRPr sz="1600" b="0">
                <a:solidFill>
                  <a:schemeClr val="bg1"/>
                </a:solidFill>
              </a:defRPr>
            </a:lvl1pPr>
          </a:lstStyle>
          <a:p>
            <a:pPr lvl="0"/>
            <a:r>
              <a:rPr lang="en-US" smtClean="0"/>
              <a:t>Edit Master text styles</a:t>
            </a:r>
          </a:p>
        </p:txBody>
      </p:sp>
      <p:sp>
        <p:nvSpPr>
          <p:cNvPr id="7" name="Textplatzhalter 5"/>
          <p:cNvSpPr>
            <a:spLocks noGrp="1"/>
          </p:cNvSpPr>
          <p:nvPr>
            <p:ph type="body" sz="quarter" idx="16" hasCustomPrompt="1"/>
          </p:nvPr>
        </p:nvSpPr>
        <p:spPr>
          <a:xfrm>
            <a:off x="371475" y="1988475"/>
            <a:ext cx="5688013" cy="288000"/>
          </a:xfrm>
          <a:prstGeom prst="roundRect">
            <a:avLst>
              <a:gd name="adj" fmla="val 24335"/>
            </a:avLst>
          </a:prstGeom>
          <a:solidFill>
            <a:srgbClr val="B9D0F1"/>
          </a:solidFill>
        </p:spPr>
        <p:txBody>
          <a:bodyPr anchor="ctr">
            <a:noAutofit/>
          </a:bodyPr>
          <a:lstStyle>
            <a:lvl1pPr algn="ctr">
              <a:buNone/>
              <a:defRPr sz="1600" b="0">
                <a:solidFill>
                  <a:schemeClr val="tx1"/>
                </a:solidFill>
              </a:defRPr>
            </a:lvl1pPr>
          </a:lstStyle>
          <a:p>
            <a:pPr lvl="0"/>
            <a:r>
              <a:rPr lang="de-DE" dirty="0"/>
              <a:t>durch Klicken bearbeiten</a:t>
            </a:r>
          </a:p>
        </p:txBody>
      </p:sp>
      <p:sp>
        <p:nvSpPr>
          <p:cNvPr id="8" name="Textplatzhalter 5"/>
          <p:cNvSpPr>
            <a:spLocks noGrp="1"/>
          </p:cNvSpPr>
          <p:nvPr>
            <p:ph type="body" sz="quarter" idx="17" hasCustomPrompt="1"/>
          </p:nvPr>
        </p:nvSpPr>
        <p:spPr>
          <a:xfrm>
            <a:off x="6132515" y="1996363"/>
            <a:ext cx="5688010" cy="288000"/>
          </a:xfrm>
          <a:prstGeom prst="roundRect">
            <a:avLst>
              <a:gd name="adj" fmla="val 24450"/>
            </a:avLst>
          </a:prstGeom>
          <a:solidFill>
            <a:srgbClr val="02266E"/>
          </a:solidFill>
        </p:spPr>
        <p:txBody>
          <a:bodyPr anchor="ctr">
            <a:noAutofit/>
          </a:bodyPr>
          <a:lstStyle>
            <a:lvl1pPr algn="ctr">
              <a:buNone/>
              <a:defRPr sz="1600" b="0">
                <a:solidFill>
                  <a:schemeClr val="bg1"/>
                </a:solidFill>
              </a:defRPr>
            </a:lvl1pPr>
          </a:lstStyle>
          <a:p>
            <a:pPr lvl="0"/>
            <a:r>
              <a:rPr lang="de-DE" dirty="0"/>
              <a:t>durch Klicken bearbeiten</a:t>
            </a:r>
          </a:p>
        </p:txBody>
      </p:sp>
      <p:sp>
        <p:nvSpPr>
          <p:cNvPr id="9" name="Textplatzhalter 5"/>
          <p:cNvSpPr>
            <a:spLocks noGrp="1"/>
          </p:cNvSpPr>
          <p:nvPr>
            <p:ph type="body" sz="quarter" idx="18"/>
          </p:nvPr>
        </p:nvSpPr>
        <p:spPr>
          <a:xfrm>
            <a:off x="371475" y="3477684"/>
            <a:ext cx="1876874" cy="575735"/>
          </a:xfrm>
          <a:prstGeom prst="roundRect">
            <a:avLst>
              <a:gd name="adj" fmla="val 12200"/>
            </a:avLst>
          </a:prstGeom>
          <a:solidFill>
            <a:schemeClr val="bg1"/>
          </a:solidFill>
          <a:ln w="19050">
            <a:solidFill>
              <a:srgbClr val="B9D0F1"/>
            </a:solidFill>
          </a:ln>
        </p:spPr>
        <p:txBody>
          <a:bodyPr anchor="ctr">
            <a:noAutofit/>
          </a:bodyPr>
          <a:lstStyle>
            <a:lvl1pPr algn="ctr">
              <a:buNone/>
              <a:defRPr sz="1600" b="0" baseline="0">
                <a:solidFill>
                  <a:schemeClr val="tx1"/>
                </a:solidFill>
              </a:defRPr>
            </a:lvl1pPr>
          </a:lstStyle>
          <a:p>
            <a:pPr lvl="0"/>
            <a:r>
              <a:rPr lang="en-US" smtClean="0"/>
              <a:t>Edit Master text styles</a:t>
            </a:r>
          </a:p>
        </p:txBody>
      </p:sp>
      <p:sp>
        <p:nvSpPr>
          <p:cNvPr id="14" name="Textplatzhalter 5"/>
          <p:cNvSpPr>
            <a:spLocks noGrp="1"/>
          </p:cNvSpPr>
          <p:nvPr>
            <p:ph type="body" sz="quarter" idx="23"/>
          </p:nvPr>
        </p:nvSpPr>
        <p:spPr>
          <a:xfrm>
            <a:off x="9951404" y="3487643"/>
            <a:ext cx="1869121" cy="565775"/>
          </a:xfrm>
          <a:prstGeom prst="roundRect">
            <a:avLst>
              <a:gd name="adj" fmla="val 13300"/>
            </a:avLst>
          </a:prstGeom>
          <a:solidFill>
            <a:schemeClr val="bg1"/>
          </a:solidFill>
          <a:ln w="19050">
            <a:solidFill>
              <a:srgbClr val="02266E"/>
            </a:solidFill>
          </a:ln>
        </p:spPr>
        <p:txBody>
          <a:bodyPr vert="horz" lIns="91440" tIns="45720" rIns="91440" bIns="45720" rtlCol="0" anchor="ctr">
            <a:noAutofit/>
          </a:bodyPr>
          <a:lstStyle>
            <a:lvl1pPr marL="0" indent="0" algn="l">
              <a:buFont typeface="Arial" panose="020B0604020202020204" pitchFamily="34" charset="0"/>
              <a:buNone/>
              <a:defRPr lang="de-DE" b="0" dirty="0"/>
            </a:lvl1pPr>
          </a:lstStyle>
          <a:p>
            <a:pPr lvl="0" algn="ctr"/>
            <a:r>
              <a:rPr lang="en-US" smtClean="0"/>
              <a:t>Edit Master text styles</a:t>
            </a:r>
          </a:p>
        </p:txBody>
      </p:sp>
      <p:sp>
        <p:nvSpPr>
          <p:cNvPr id="40" name="Textplatzhalter 5"/>
          <p:cNvSpPr>
            <a:spLocks noGrp="1"/>
          </p:cNvSpPr>
          <p:nvPr>
            <p:ph type="body" sz="quarter" idx="24"/>
          </p:nvPr>
        </p:nvSpPr>
        <p:spPr>
          <a:xfrm>
            <a:off x="6132513" y="4149411"/>
            <a:ext cx="1867426" cy="575735"/>
          </a:xfrm>
          <a:prstGeom prst="roundRect">
            <a:avLst>
              <a:gd name="adj" fmla="val 14185"/>
            </a:avLst>
          </a:prstGeom>
          <a:solidFill>
            <a:schemeClr val="bg1"/>
          </a:solidFill>
          <a:ln w="19050">
            <a:solidFill>
              <a:srgbClr val="02266E"/>
            </a:solidFill>
          </a:ln>
        </p:spPr>
        <p:txBody>
          <a:bodyPr anchor="ctr">
            <a:normAutofit/>
          </a:bodyPr>
          <a:lstStyle>
            <a:lvl1pPr algn="ctr">
              <a:buNone/>
              <a:defRPr sz="1600" b="0" baseline="0">
                <a:solidFill>
                  <a:schemeClr val="tx1"/>
                </a:solidFill>
              </a:defRPr>
            </a:lvl1pPr>
          </a:lstStyle>
          <a:p>
            <a:pPr lvl="0"/>
            <a:r>
              <a:rPr lang="en-US" smtClean="0"/>
              <a:t>Edit Master text styles</a:t>
            </a:r>
          </a:p>
        </p:txBody>
      </p:sp>
      <p:sp>
        <p:nvSpPr>
          <p:cNvPr id="41" name="Textplatzhalter 5"/>
          <p:cNvSpPr>
            <a:spLocks noGrp="1"/>
          </p:cNvSpPr>
          <p:nvPr>
            <p:ph type="body" sz="quarter" idx="25"/>
          </p:nvPr>
        </p:nvSpPr>
        <p:spPr>
          <a:xfrm>
            <a:off x="6132513" y="4799269"/>
            <a:ext cx="1867426" cy="575735"/>
          </a:xfrm>
          <a:prstGeom prst="roundRect">
            <a:avLst>
              <a:gd name="adj" fmla="val 14114"/>
            </a:avLst>
          </a:prstGeom>
          <a:solidFill>
            <a:schemeClr val="bg1"/>
          </a:solidFill>
          <a:ln w="19050">
            <a:solidFill>
              <a:srgbClr val="02266E"/>
            </a:solidFill>
          </a:ln>
        </p:spPr>
        <p:txBody>
          <a:bodyPr anchor="ctr">
            <a:normAutofit/>
          </a:bodyPr>
          <a:lstStyle>
            <a:lvl1pPr algn="ctr">
              <a:buNone/>
              <a:defRPr sz="1600" b="0">
                <a:solidFill>
                  <a:schemeClr val="tx1"/>
                </a:solidFill>
              </a:defRPr>
            </a:lvl1pPr>
          </a:lstStyle>
          <a:p>
            <a:pPr lvl="0"/>
            <a:r>
              <a:rPr lang="en-US" smtClean="0"/>
              <a:t>Edit Master text styles</a:t>
            </a:r>
          </a:p>
        </p:txBody>
      </p:sp>
      <p:cxnSp>
        <p:nvCxnSpPr>
          <p:cNvPr id="43" name="Gerade Verbindung 16"/>
          <p:cNvCxnSpPr>
            <a:cxnSpLocks/>
            <a:stCxn id="125" idx="2"/>
            <a:endCxn id="40" idx="0"/>
          </p:cNvCxnSpPr>
          <p:nvPr userDrawn="1"/>
        </p:nvCxnSpPr>
        <p:spPr>
          <a:xfrm flipH="1">
            <a:off x="7066226" y="4054910"/>
            <a:ext cx="844" cy="94501"/>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Gerade Verbindung 16"/>
          <p:cNvCxnSpPr>
            <a:cxnSpLocks/>
            <a:stCxn id="41" idx="0"/>
            <a:endCxn id="40" idx="2"/>
          </p:cNvCxnSpPr>
          <p:nvPr userDrawn="1"/>
        </p:nvCxnSpPr>
        <p:spPr>
          <a:xfrm flipV="1">
            <a:off x="7066226" y="4725146"/>
            <a:ext cx="0" cy="74123"/>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Gerade Verbindung 16"/>
          <p:cNvCxnSpPr>
            <a:cxnSpLocks/>
            <a:stCxn id="41" idx="2"/>
            <a:endCxn id="129" idx="0"/>
          </p:cNvCxnSpPr>
          <p:nvPr userDrawn="1"/>
        </p:nvCxnSpPr>
        <p:spPr>
          <a:xfrm>
            <a:off x="7066226" y="5375004"/>
            <a:ext cx="1" cy="75897"/>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Gerade Verbindung 16"/>
          <p:cNvCxnSpPr/>
          <p:nvPr userDrawn="1"/>
        </p:nvCxnSpPr>
        <p:spPr>
          <a:xfrm flipH="1" flipV="1">
            <a:off x="8976786" y="4053419"/>
            <a:ext cx="2540" cy="95663"/>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Gerade Verbindung 16"/>
          <p:cNvCxnSpPr>
            <a:cxnSpLocks/>
            <a:stCxn id="131" idx="0"/>
            <a:endCxn id="14" idx="2"/>
          </p:cNvCxnSpPr>
          <p:nvPr userDrawn="1"/>
        </p:nvCxnSpPr>
        <p:spPr>
          <a:xfrm flipV="1">
            <a:off x="10885964" y="4053418"/>
            <a:ext cx="1" cy="95664"/>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Gerade Verbindung 16"/>
          <p:cNvCxnSpPr>
            <a:cxnSpLocks/>
            <a:stCxn id="131" idx="2"/>
            <a:endCxn id="132" idx="0"/>
          </p:cNvCxnSpPr>
          <p:nvPr userDrawn="1"/>
        </p:nvCxnSpPr>
        <p:spPr>
          <a:xfrm>
            <a:off x="10885964" y="4725147"/>
            <a:ext cx="1271" cy="80244"/>
          </a:xfrm>
          <a:prstGeom prst="straightConnector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3" name="Textplatzhalter 5"/>
          <p:cNvSpPr>
            <a:spLocks noGrp="1"/>
          </p:cNvSpPr>
          <p:nvPr>
            <p:ph type="body" sz="quarter" idx="32"/>
          </p:nvPr>
        </p:nvSpPr>
        <p:spPr>
          <a:xfrm>
            <a:off x="2317083" y="3477684"/>
            <a:ext cx="1795589" cy="567268"/>
          </a:xfrm>
          <a:prstGeom prst="roundRect">
            <a:avLst/>
          </a:prstGeom>
          <a:solidFill>
            <a:schemeClr val="bg1"/>
          </a:solidFill>
          <a:ln w="19050">
            <a:solidFill>
              <a:srgbClr val="B9D0F1"/>
            </a:solidFill>
          </a:ln>
        </p:spPr>
        <p:txBody>
          <a:bodyPr anchor="ctr">
            <a:noAutofit/>
          </a:bodyPr>
          <a:lstStyle>
            <a:lvl1pPr algn="ctr">
              <a:buNone/>
              <a:defRPr sz="1600" b="0">
                <a:solidFill>
                  <a:schemeClr val="tx1"/>
                </a:solidFill>
              </a:defRPr>
            </a:lvl1pPr>
          </a:lstStyle>
          <a:p>
            <a:pPr lvl="0"/>
            <a:r>
              <a:rPr lang="en-US" smtClean="0"/>
              <a:t>Edit Master text styles</a:t>
            </a:r>
          </a:p>
        </p:txBody>
      </p:sp>
      <p:sp>
        <p:nvSpPr>
          <p:cNvPr id="124" name="Textplatzhalter 5"/>
          <p:cNvSpPr>
            <a:spLocks noGrp="1"/>
          </p:cNvSpPr>
          <p:nvPr>
            <p:ph type="body" sz="quarter" idx="33"/>
          </p:nvPr>
        </p:nvSpPr>
        <p:spPr>
          <a:xfrm>
            <a:off x="4182615" y="3487642"/>
            <a:ext cx="1876874" cy="567268"/>
          </a:xfrm>
          <a:prstGeom prst="roundRect">
            <a:avLst>
              <a:gd name="adj" fmla="val 14149"/>
            </a:avLst>
          </a:prstGeom>
          <a:solidFill>
            <a:schemeClr val="bg1"/>
          </a:solidFill>
          <a:ln w="19050">
            <a:solidFill>
              <a:srgbClr val="B9D0F1"/>
            </a:solidFill>
          </a:ln>
        </p:spPr>
        <p:txBody>
          <a:bodyPr anchor="ctr">
            <a:noAutofit/>
          </a:bodyPr>
          <a:lstStyle>
            <a:lvl1pPr algn="ctr">
              <a:buNone/>
              <a:defRPr sz="1600" b="0">
                <a:solidFill>
                  <a:schemeClr val="tx1"/>
                </a:solidFill>
              </a:defRPr>
            </a:lvl1pPr>
          </a:lstStyle>
          <a:p>
            <a:pPr lvl="0"/>
            <a:r>
              <a:rPr lang="en-US" smtClean="0"/>
              <a:t>Edit Master text styles</a:t>
            </a:r>
          </a:p>
        </p:txBody>
      </p:sp>
      <p:sp>
        <p:nvSpPr>
          <p:cNvPr id="125" name="Textplatzhalter 5"/>
          <p:cNvSpPr>
            <a:spLocks noGrp="1"/>
          </p:cNvSpPr>
          <p:nvPr>
            <p:ph type="body" sz="quarter" idx="34"/>
          </p:nvPr>
        </p:nvSpPr>
        <p:spPr>
          <a:xfrm>
            <a:off x="6129432" y="3479178"/>
            <a:ext cx="1875276" cy="575732"/>
          </a:xfrm>
          <a:prstGeom prst="roundRect">
            <a:avLst>
              <a:gd name="adj" fmla="val 12775"/>
            </a:avLst>
          </a:prstGeom>
          <a:solidFill>
            <a:schemeClr val="bg1"/>
          </a:solidFill>
          <a:ln w="19050">
            <a:solidFill>
              <a:srgbClr val="02266E"/>
            </a:solidFill>
          </a:ln>
        </p:spPr>
        <p:txBody>
          <a:bodyPr anchor="ctr">
            <a:noAutofit/>
          </a:bodyPr>
          <a:lstStyle>
            <a:lvl1pPr algn="ctr">
              <a:buNone/>
              <a:defRPr sz="1600" b="0">
                <a:solidFill>
                  <a:schemeClr val="tx1"/>
                </a:solidFill>
              </a:defRPr>
            </a:lvl1pPr>
          </a:lstStyle>
          <a:p>
            <a:pPr lvl="0"/>
            <a:r>
              <a:rPr lang="en-US" smtClean="0"/>
              <a:t>Edit Master text styles</a:t>
            </a:r>
          </a:p>
        </p:txBody>
      </p:sp>
      <p:sp>
        <p:nvSpPr>
          <p:cNvPr id="126" name="Textplatzhalter 5"/>
          <p:cNvSpPr>
            <a:spLocks noGrp="1"/>
          </p:cNvSpPr>
          <p:nvPr>
            <p:ph type="body" sz="quarter" idx="35"/>
          </p:nvPr>
        </p:nvSpPr>
        <p:spPr>
          <a:xfrm>
            <a:off x="8078152" y="3476194"/>
            <a:ext cx="1803464" cy="575733"/>
          </a:xfrm>
          <a:prstGeom prst="roundRect">
            <a:avLst>
              <a:gd name="adj" fmla="val 10050"/>
            </a:avLst>
          </a:prstGeom>
          <a:solidFill>
            <a:schemeClr val="bg1"/>
          </a:solidFill>
          <a:ln w="19050">
            <a:solidFill>
              <a:srgbClr val="02266E"/>
            </a:solidFill>
          </a:ln>
        </p:spPr>
        <p:txBody>
          <a:bodyPr vert="horz" lIns="91440" tIns="45720" rIns="91440" bIns="45720" rtlCol="0" anchor="ctr">
            <a:noAutofit/>
          </a:bodyPr>
          <a:lstStyle>
            <a:lvl1pPr marL="0" indent="0" algn="ctr">
              <a:buNone/>
              <a:defRPr lang="de-DE" b="0" dirty="0"/>
            </a:lvl1pPr>
          </a:lstStyle>
          <a:p>
            <a:pPr lvl="0" algn="ctr"/>
            <a:r>
              <a:rPr lang="en-US" smtClean="0"/>
              <a:t>Edit Master text styles</a:t>
            </a:r>
          </a:p>
        </p:txBody>
      </p:sp>
      <p:sp>
        <p:nvSpPr>
          <p:cNvPr id="129" name="Textplatzhalter 5"/>
          <p:cNvSpPr>
            <a:spLocks noGrp="1"/>
          </p:cNvSpPr>
          <p:nvPr>
            <p:ph type="body" sz="quarter" idx="38"/>
          </p:nvPr>
        </p:nvSpPr>
        <p:spPr>
          <a:xfrm>
            <a:off x="6132515" y="5450901"/>
            <a:ext cx="1867424" cy="575735"/>
          </a:xfrm>
          <a:prstGeom prst="roundRect">
            <a:avLst/>
          </a:prstGeom>
          <a:solidFill>
            <a:schemeClr val="bg1"/>
          </a:solidFill>
          <a:ln w="19050">
            <a:solidFill>
              <a:srgbClr val="02266E"/>
            </a:solidFill>
          </a:ln>
        </p:spPr>
        <p:txBody>
          <a:bodyPr anchor="ctr">
            <a:noAutofit/>
          </a:bodyPr>
          <a:lstStyle>
            <a:lvl1pPr algn="ctr">
              <a:buNone/>
              <a:defRPr sz="1600" b="0">
                <a:solidFill>
                  <a:schemeClr val="tx1"/>
                </a:solidFill>
              </a:defRPr>
            </a:lvl1pPr>
          </a:lstStyle>
          <a:p>
            <a:pPr lvl="0"/>
            <a:r>
              <a:rPr lang="en-US" smtClean="0"/>
              <a:t>Edit Master text styles</a:t>
            </a:r>
          </a:p>
        </p:txBody>
      </p:sp>
      <p:sp>
        <p:nvSpPr>
          <p:cNvPr id="130" name="Textplatzhalter 5"/>
          <p:cNvSpPr>
            <a:spLocks noGrp="1"/>
          </p:cNvSpPr>
          <p:nvPr>
            <p:ph type="body" sz="quarter" idx="39"/>
          </p:nvPr>
        </p:nvSpPr>
        <p:spPr>
          <a:xfrm>
            <a:off x="8078152" y="4150574"/>
            <a:ext cx="1797686" cy="575735"/>
          </a:xfrm>
          <a:prstGeom prst="roundRect">
            <a:avLst>
              <a:gd name="adj" fmla="val 11704"/>
            </a:avLst>
          </a:prstGeom>
          <a:solidFill>
            <a:schemeClr val="bg1"/>
          </a:solidFill>
          <a:ln w="19050">
            <a:solidFill>
              <a:srgbClr val="02266E"/>
            </a:solidFill>
          </a:ln>
        </p:spPr>
        <p:txBody>
          <a:bodyPr anchor="ctr">
            <a:noAutofit/>
          </a:bodyPr>
          <a:lstStyle>
            <a:lvl1pPr algn="ctr">
              <a:buNone/>
              <a:defRPr sz="1600" b="0" baseline="0">
                <a:solidFill>
                  <a:schemeClr val="tx1"/>
                </a:solidFill>
              </a:defRPr>
            </a:lvl1pPr>
          </a:lstStyle>
          <a:p>
            <a:pPr lvl="0"/>
            <a:r>
              <a:rPr lang="en-US" smtClean="0"/>
              <a:t>Edit Master text styles</a:t>
            </a:r>
          </a:p>
        </p:txBody>
      </p:sp>
      <p:sp>
        <p:nvSpPr>
          <p:cNvPr id="131" name="Textplatzhalter 5"/>
          <p:cNvSpPr>
            <a:spLocks noGrp="1"/>
          </p:cNvSpPr>
          <p:nvPr>
            <p:ph type="body" sz="quarter" idx="40"/>
          </p:nvPr>
        </p:nvSpPr>
        <p:spPr>
          <a:xfrm>
            <a:off x="9948862" y="4149082"/>
            <a:ext cx="1874203" cy="576065"/>
          </a:xfrm>
          <a:prstGeom prst="roundRect">
            <a:avLst>
              <a:gd name="adj" fmla="val 11707"/>
            </a:avLst>
          </a:prstGeom>
          <a:solidFill>
            <a:schemeClr val="bg1"/>
          </a:solidFill>
          <a:ln w="19050">
            <a:solidFill>
              <a:srgbClr val="02266E"/>
            </a:solidFill>
          </a:ln>
        </p:spPr>
        <p:txBody>
          <a:bodyPr wrap="square" anchor="ctr">
            <a:noAutofit/>
          </a:bodyPr>
          <a:lstStyle>
            <a:lvl1pPr algn="ctr">
              <a:buNone/>
              <a:defRPr sz="1600" b="0" baseline="0">
                <a:solidFill>
                  <a:schemeClr val="tx1"/>
                </a:solidFill>
              </a:defRPr>
            </a:lvl1pPr>
          </a:lstStyle>
          <a:p>
            <a:pPr lvl="0"/>
            <a:r>
              <a:rPr lang="en-US" smtClean="0"/>
              <a:t>Edit Master text styles</a:t>
            </a:r>
          </a:p>
        </p:txBody>
      </p:sp>
      <p:sp>
        <p:nvSpPr>
          <p:cNvPr id="132" name="Textplatzhalter 5"/>
          <p:cNvSpPr>
            <a:spLocks noGrp="1"/>
          </p:cNvSpPr>
          <p:nvPr>
            <p:ph type="body" sz="quarter" idx="41"/>
          </p:nvPr>
        </p:nvSpPr>
        <p:spPr>
          <a:xfrm>
            <a:off x="9951404" y="4805391"/>
            <a:ext cx="1871662" cy="575735"/>
          </a:xfrm>
          <a:prstGeom prst="roundRect">
            <a:avLst>
              <a:gd name="adj" fmla="val 12532"/>
            </a:avLst>
          </a:prstGeom>
          <a:solidFill>
            <a:schemeClr val="bg1"/>
          </a:solidFill>
          <a:ln w="19050">
            <a:solidFill>
              <a:srgbClr val="02266E"/>
            </a:solidFill>
          </a:ln>
        </p:spPr>
        <p:txBody>
          <a:bodyPr anchor="ctr">
            <a:noAutofit/>
          </a:bodyPr>
          <a:lstStyle>
            <a:lvl1pPr algn="ctr">
              <a:buNone/>
              <a:defRPr sz="1600" b="0">
                <a:solidFill>
                  <a:schemeClr val="tx1"/>
                </a:solidFill>
              </a:defRPr>
            </a:lvl1pPr>
          </a:lstStyle>
          <a:p>
            <a:pPr lvl="0"/>
            <a:r>
              <a:rPr lang="en-US" smtClean="0"/>
              <a:t>Edit Master text styles</a:t>
            </a:r>
          </a:p>
        </p:txBody>
      </p:sp>
      <p:sp>
        <p:nvSpPr>
          <p:cNvPr id="44" name="SmartArt-Platzhalter 7">
            <a:extLst>
              <a:ext uri="{FF2B5EF4-FFF2-40B4-BE49-F238E27FC236}">
                <a16:creationId xmlns:a16="http://schemas.microsoft.com/office/drawing/2014/main" id="{6DC20CC2-25D8-47AC-A141-736C5838532D}"/>
              </a:ext>
            </a:extLst>
          </p:cNvPr>
          <p:cNvSpPr>
            <a:spLocks noGrp="1"/>
          </p:cNvSpPr>
          <p:nvPr>
            <p:ph type="dgm" sz="quarter" idx="42" hasCustomPrompt="1"/>
          </p:nvPr>
        </p:nvSpPr>
        <p:spPr>
          <a:xfrm rot="10800000">
            <a:off x="4845839" y="1304765"/>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45" name="SmartArt-Platzhalter 7">
            <a:extLst>
              <a:ext uri="{FF2B5EF4-FFF2-40B4-BE49-F238E27FC236}">
                <a16:creationId xmlns:a16="http://schemas.microsoft.com/office/drawing/2014/main" id="{27469244-058F-4B08-995B-6B1E9AA32950}"/>
              </a:ext>
            </a:extLst>
          </p:cNvPr>
          <p:cNvSpPr>
            <a:spLocks noGrp="1"/>
          </p:cNvSpPr>
          <p:nvPr>
            <p:ph type="dgm" sz="quarter" idx="43" hasCustomPrompt="1"/>
          </p:nvPr>
        </p:nvSpPr>
        <p:spPr>
          <a:xfrm rot="10800000">
            <a:off x="1966737" y="2587658"/>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47" name="SmartArt-Platzhalter 7">
            <a:extLst>
              <a:ext uri="{FF2B5EF4-FFF2-40B4-BE49-F238E27FC236}">
                <a16:creationId xmlns:a16="http://schemas.microsoft.com/office/drawing/2014/main" id="{C0B795A0-1D64-403C-86E8-06F0EBCD2470}"/>
              </a:ext>
            </a:extLst>
          </p:cNvPr>
          <p:cNvSpPr>
            <a:spLocks noGrp="1"/>
          </p:cNvSpPr>
          <p:nvPr>
            <p:ph type="dgm" sz="quarter" idx="44" hasCustomPrompt="1"/>
          </p:nvPr>
        </p:nvSpPr>
        <p:spPr>
          <a:xfrm rot="10800000">
            <a:off x="7727585" y="2592183"/>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9" name="Textplatzhalter 11">
            <a:extLst>
              <a:ext uri="{FF2B5EF4-FFF2-40B4-BE49-F238E27FC236}">
                <a16:creationId xmlns:a16="http://schemas.microsoft.com/office/drawing/2014/main" id="{CE86832E-5000-471E-8555-4674347DADE5}"/>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30" name="Textplatzhalter 11">
            <a:extLst>
              <a:ext uri="{FF2B5EF4-FFF2-40B4-BE49-F238E27FC236}">
                <a16:creationId xmlns:a16="http://schemas.microsoft.com/office/drawing/2014/main" id="{941563EC-1A31-4C05-80F2-2066538086C4}"/>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1" name="Textplatzhalter 11">
            <a:extLst>
              <a:ext uri="{FF2B5EF4-FFF2-40B4-BE49-F238E27FC236}">
                <a16:creationId xmlns:a16="http://schemas.microsoft.com/office/drawing/2014/main" id="{345EC105-AA40-4D71-ADD8-53C114EEABA5}"/>
              </a:ext>
            </a:extLst>
          </p:cNvPr>
          <p:cNvSpPr>
            <a:spLocks noGrp="1"/>
          </p:cNvSpPr>
          <p:nvPr>
            <p:ph type="body" sz="quarter" idx="4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2613" userDrawn="1">
          <p15:clr>
            <a:srgbClr val="FBAE40"/>
          </p15:clr>
        </p15:guide>
        <p15:guide id="4" pos="1459" userDrawn="1">
          <p15:clr>
            <a:srgbClr val="FBAE40"/>
          </p15:clr>
        </p15:guide>
        <p15:guide id="5" pos="1413" userDrawn="1">
          <p15:clr>
            <a:srgbClr val="FBAE40"/>
          </p15:clr>
        </p15:guide>
        <p15:guide id="6" orient="horz" pos="2553" userDrawn="1">
          <p15:clr>
            <a:srgbClr val="FBAE40"/>
          </p15:clr>
        </p15:guide>
        <p15:guide id="7" orient="horz" pos="504" userDrawn="1">
          <p15:clr>
            <a:srgbClr val="FBAE40"/>
          </p15:clr>
        </p15:guide>
        <p15:guide id="8" orient="horz" pos="1434" userDrawn="1">
          <p15:clr>
            <a:srgbClr val="FBAE40"/>
          </p15:clr>
        </p15:guide>
        <p15:guide id="9" orient="horz" pos="686" userDrawn="1">
          <p15:clr>
            <a:srgbClr val="FBAE40"/>
          </p15:clr>
        </p15:guide>
        <p15:guide id="11" pos="2638" userDrawn="1">
          <p15:clr>
            <a:srgbClr val="FBAE40"/>
          </p15:clr>
        </p15:guide>
        <p15:guide id="12" pos="3817" userDrawn="1">
          <p15:clr>
            <a:srgbClr val="FBAE40"/>
          </p15:clr>
        </p15:guide>
        <p15:guide id="13" pos="3863" userDrawn="1">
          <p15:clr>
            <a:srgbClr val="FBAE40"/>
          </p15:clr>
        </p15:guide>
        <p15:guide id="14" pos="5042" userDrawn="1">
          <p15:clr>
            <a:srgbClr val="FBAE40"/>
          </p15:clr>
        </p15:guide>
        <p15:guide id="16" pos="6267" userDrawn="1">
          <p15:clr>
            <a:srgbClr val="FBAE40"/>
          </p15:clr>
        </p15:guide>
        <p15:guide id="17" pos="6221" userDrawn="1">
          <p15:clr>
            <a:srgbClr val="FBAE40"/>
          </p15:clr>
        </p15:guide>
        <p15:guide id="18" orient="horz" userDrawn="1">
          <p15:clr>
            <a:srgbClr val="FBAE40"/>
          </p15:clr>
        </p15:guide>
        <p15:guide id="20" pos="2593" userDrawn="1">
          <p15:clr>
            <a:srgbClr val="FBAE40"/>
          </p15:clr>
        </p15:guide>
        <p15:guide id="21" pos="5654" userDrawn="1">
          <p15:clr>
            <a:srgbClr val="FBAE40"/>
          </p15:clr>
        </p15:guide>
        <p15:guide id="22" pos="508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Schlussfolgerung">
    <p:spTree>
      <p:nvGrpSpPr>
        <p:cNvPr id="1" name=""/>
        <p:cNvGrpSpPr/>
        <p:nvPr/>
      </p:nvGrpSpPr>
      <p:grpSpPr>
        <a:xfrm>
          <a:off x="0" y="0"/>
          <a:ext cx="0" cy="0"/>
          <a:chOff x="0" y="0"/>
          <a:chExt cx="0" cy="0"/>
        </a:xfrm>
      </p:grpSpPr>
      <p:sp>
        <p:nvSpPr>
          <p:cNvPr id="23" name="Textplatzhalter 2"/>
          <p:cNvSpPr>
            <a:spLocks noGrp="1"/>
          </p:cNvSpPr>
          <p:nvPr>
            <p:ph type="body" idx="32"/>
          </p:nvPr>
        </p:nvSpPr>
        <p:spPr>
          <a:xfrm>
            <a:off x="371475" y="2132856"/>
            <a:ext cx="11449050" cy="1247461"/>
          </a:xfrm>
          <a:prstGeom prst="roundRect">
            <a:avLst>
              <a:gd name="adj" fmla="val 5864"/>
            </a:avLst>
          </a:prstGeom>
          <a:noFill/>
          <a:ln w="19050">
            <a:solidFill>
              <a:srgbClr val="808080"/>
            </a:solidFill>
          </a:ln>
        </p:spPr>
        <p:txBody>
          <a:bodyPr anchor="ctr">
            <a:noAutofit/>
          </a:bodyPr>
          <a:lstStyle>
            <a:lvl1pPr marL="0" indent="0" algn="ctr">
              <a:lnSpc>
                <a:spcPct val="100000"/>
              </a:lnSpc>
              <a:buNone/>
              <a:defRPr sz="1600" b="1" baseline="0">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Edit Master text styles</a:t>
            </a:r>
          </a:p>
        </p:txBody>
      </p:sp>
      <p:sp>
        <p:nvSpPr>
          <p:cNvPr id="24" name="Textplatzhalter 2"/>
          <p:cNvSpPr>
            <a:spLocks noGrp="1"/>
          </p:cNvSpPr>
          <p:nvPr>
            <p:ph type="body" idx="33"/>
          </p:nvPr>
        </p:nvSpPr>
        <p:spPr>
          <a:xfrm>
            <a:off x="371475" y="3968749"/>
            <a:ext cx="11449050" cy="948417"/>
          </a:xfrm>
          <a:prstGeom prst="roundRect">
            <a:avLst>
              <a:gd name="adj" fmla="val 7301"/>
            </a:avLst>
          </a:prstGeom>
          <a:noFill/>
          <a:ln w="19050">
            <a:solidFill>
              <a:srgbClr val="808080"/>
            </a:solidFill>
          </a:ln>
        </p:spPr>
        <p:txBody>
          <a:bodyPr anchor="ctr">
            <a:noAutofit/>
          </a:bodyPr>
          <a:lstStyle>
            <a:lvl1pPr marL="0" indent="0" algn="ctr">
              <a:lnSpc>
                <a:spcPct val="100000"/>
              </a:lnSpc>
              <a:buNone/>
              <a:defRPr sz="1600" b="1" baseline="0">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Edit Master text styles</a:t>
            </a:r>
          </a:p>
        </p:txBody>
      </p:sp>
      <p:sp>
        <p:nvSpPr>
          <p:cNvPr id="26" name="Textplatzhalter 2"/>
          <p:cNvSpPr>
            <a:spLocks noGrp="1"/>
          </p:cNvSpPr>
          <p:nvPr>
            <p:ph type="body" idx="34"/>
          </p:nvPr>
        </p:nvSpPr>
        <p:spPr>
          <a:xfrm>
            <a:off x="371475" y="5516563"/>
            <a:ext cx="11449050" cy="648741"/>
          </a:xfrm>
          <a:prstGeom prst="roundRect">
            <a:avLst>
              <a:gd name="adj" fmla="val 11164"/>
            </a:avLst>
          </a:prstGeom>
          <a:noFill/>
          <a:ln w="19050">
            <a:solidFill>
              <a:srgbClr val="808080"/>
            </a:solidFill>
          </a:ln>
        </p:spPr>
        <p:txBody>
          <a:bodyPr anchor="ctr">
            <a:noAutofit/>
          </a:bodyPr>
          <a:lstStyle>
            <a:lvl1pPr marL="0" indent="0" algn="ctr">
              <a:lnSpc>
                <a:spcPct val="100000"/>
              </a:lnSpc>
              <a:buNone/>
              <a:defRPr sz="1600" b="1" baseline="0">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Edit Master text styles</a:t>
            </a:r>
          </a:p>
        </p:txBody>
      </p:sp>
      <p:sp>
        <p:nvSpPr>
          <p:cNvPr id="4" name="Foliennummernplatzhalter 3"/>
          <p:cNvSpPr>
            <a:spLocks noGrp="1"/>
          </p:cNvSpPr>
          <p:nvPr>
            <p:ph type="sldNum" sz="quarter" idx="12"/>
          </p:nvPr>
        </p:nvSpPr>
        <p:spPr/>
        <p:txBody>
          <a:bodyPr/>
          <a:lstStyle/>
          <a:p>
            <a:fld id="{510F5557-C080-4AD3-A72B-D7E1D948C677}" type="slidenum">
              <a:rPr lang="de-DE" smtClean="0"/>
              <a:pPr/>
              <a:t>‹#›</a:t>
            </a:fld>
            <a:endParaRPr lang="de-DE" dirty="0"/>
          </a:p>
        </p:txBody>
      </p:sp>
      <p:sp>
        <p:nvSpPr>
          <p:cNvPr id="15" name="SmartArt-Platzhalter 7"/>
          <p:cNvSpPr>
            <a:spLocks noGrp="1"/>
          </p:cNvSpPr>
          <p:nvPr>
            <p:ph type="dgm" sz="quarter" idx="14" hasCustomPrompt="1"/>
          </p:nvPr>
        </p:nvSpPr>
        <p:spPr>
          <a:xfrm rot="10800000">
            <a:off x="4847861" y="1604796"/>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6" name="SmartArt-Platzhalter 7"/>
          <p:cNvSpPr>
            <a:spLocks noGrp="1"/>
          </p:cNvSpPr>
          <p:nvPr>
            <p:ph type="dgm" sz="quarter" idx="20" hasCustomPrompt="1"/>
          </p:nvPr>
        </p:nvSpPr>
        <p:spPr>
          <a:xfrm rot="10800000">
            <a:off x="4847861" y="3429000"/>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9" name="SmartArt-Platzhalter 7"/>
          <p:cNvSpPr>
            <a:spLocks noGrp="1"/>
          </p:cNvSpPr>
          <p:nvPr>
            <p:ph type="dgm" sz="quarter" idx="23" hasCustomPrompt="1"/>
          </p:nvPr>
        </p:nvSpPr>
        <p:spPr>
          <a:xfrm rot="10800000">
            <a:off x="4847863" y="4965171"/>
            <a:ext cx="2496280" cy="480053"/>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8" name="Textplatzhalter 2"/>
          <p:cNvSpPr>
            <a:spLocks noGrp="1"/>
          </p:cNvSpPr>
          <p:nvPr>
            <p:ph type="body" idx="22"/>
          </p:nvPr>
        </p:nvSpPr>
        <p:spPr>
          <a:xfrm>
            <a:off x="371475" y="980729"/>
            <a:ext cx="11449050" cy="576065"/>
          </a:xfrm>
          <a:prstGeom prst="roundRect">
            <a:avLst>
              <a:gd name="adj" fmla="val 12130"/>
            </a:avLst>
          </a:prstGeom>
          <a:noFill/>
          <a:ln w="19050">
            <a:solidFill>
              <a:srgbClr val="808080"/>
            </a:solidFill>
          </a:ln>
        </p:spPr>
        <p:txBody>
          <a:bodyPr anchor="ctr">
            <a:noAutofit/>
          </a:bodyPr>
          <a:lstStyle>
            <a:lvl1pPr marL="0" indent="0" algn="ctr">
              <a:lnSpc>
                <a:spcPct val="100000"/>
              </a:lnSpc>
              <a:buNone/>
              <a:defRPr sz="1600" b="1" baseline="0">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Edit Master text styles</a:t>
            </a:r>
          </a:p>
        </p:txBody>
      </p:sp>
      <p:sp>
        <p:nvSpPr>
          <p:cNvPr id="25" name="Textplatzhalter 24"/>
          <p:cNvSpPr>
            <a:spLocks noGrp="1"/>
          </p:cNvSpPr>
          <p:nvPr>
            <p:ph type="body" sz="quarter" idx="25" hasCustomPrompt="1"/>
          </p:nvPr>
        </p:nvSpPr>
        <p:spPr>
          <a:xfrm>
            <a:off x="227013" y="836613"/>
            <a:ext cx="288925" cy="288926"/>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1</a:t>
            </a:r>
          </a:p>
        </p:txBody>
      </p:sp>
      <p:sp>
        <p:nvSpPr>
          <p:cNvPr id="17" name="Textplatzhalter 24"/>
          <p:cNvSpPr>
            <a:spLocks noGrp="1"/>
          </p:cNvSpPr>
          <p:nvPr>
            <p:ph type="body" sz="quarter" idx="29" hasCustomPrompt="1"/>
          </p:nvPr>
        </p:nvSpPr>
        <p:spPr>
          <a:xfrm>
            <a:off x="228601" y="1989138"/>
            <a:ext cx="287337" cy="288528"/>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2</a:t>
            </a:r>
          </a:p>
        </p:txBody>
      </p:sp>
      <p:sp>
        <p:nvSpPr>
          <p:cNvPr id="20" name="Textplatzhalter 24"/>
          <p:cNvSpPr>
            <a:spLocks noGrp="1"/>
          </p:cNvSpPr>
          <p:nvPr>
            <p:ph type="body" sz="quarter" idx="30" hasCustomPrompt="1"/>
          </p:nvPr>
        </p:nvSpPr>
        <p:spPr>
          <a:xfrm>
            <a:off x="228600" y="3824288"/>
            <a:ext cx="287337" cy="288925"/>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3</a:t>
            </a:r>
          </a:p>
        </p:txBody>
      </p:sp>
      <p:sp>
        <p:nvSpPr>
          <p:cNvPr id="21" name="Textplatzhalter 24"/>
          <p:cNvSpPr>
            <a:spLocks noGrp="1"/>
          </p:cNvSpPr>
          <p:nvPr>
            <p:ph type="body" sz="quarter" idx="31" hasCustomPrompt="1"/>
          </p:nvPr>
        </p:nvSpPr>
        <p:spPr>
          <a:xfrm>
            <a:off x="228601" y="5373688"/>
            <a:ext cx="287336" cy="287337"/>
          </a:xfrm>
          <a:prstGeom prst="ellipse">
            <a:avLst/>
          </a:prstGeom>
          <a:solidFill>
            <a:srgbClr val="1783E8"/>
          </a:solidFill>
        </p:spPr>
        <p:txBody>
          <a:bodyPr anchor="ctr">
            <a:noAutofit/>
          </a:bodyPr>
          <a:lstStyle>
            <a:lvl1pPr algn="ctr">
              <a:buNone/>
              <a:defRPr sz="1867" b="0">
                <a:solidFill>
                  <a:schemeClr val="bg1"/>
                </a:solidFill>
              </a:defRPr>
            </a:lvl1pPr>
          </a:lstStyle>
          <a:p>
            <a:pPr lvl="0"/>
            <a:r>
              <a:rPr lang="de-DE" dirty="0"/>
              <a:t>4</a:t>
            </a:r>
          </a:p>
        </p:txBody>
      </p:sp>
      <p:sp>
        <p:nvSpPr>
          <p:cNvPr id="22" name="Titel 1"/>
          <p:cNvSpPr>
            <a:spLocks noGrp="1"/>
          </p:cNvSpPr>
          <p:nvPr>
            <p:ph type="title"/>
          </p:nvPr>
        </p:nvSpPr>
        <p:spPr>
          <a:xfrm>
            <a:off x="1199456" y="60499"/>
            <a:ext cx="9793088" cy="729020"/>
          </a:xfrm>
        </p:spPr>
        <p:txBody>
          <a:bodyPr/>
          <a:lstStyle/>
          <a:p>
            <a:r>
              <a:rPr lang="en-US" smtClean="0"/>
              <a:t>Click to edit Master title style</a:t>
            </a:r>
            <a:endParaRPr lang="de-DE"/>
          </a:p>
        </p:txBody>
      </p:sp>
      <p:sp>
        <p:nvSpPr>
          <p:cNvPr id="28" name="Textplatzhalter 11">
            <a:extLst>
              <a:ext uri="{FF2B5EF4-FFF2-40B4-BE49-F238E27FC236}">
                <a16:creationId xmlns:a16="http://schemas.microsoft.com/office/drawing/2014/main" id="{82711942-277F-4D78-8A1A-BE768E9E090D}"/>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9" name="Textplatzhalter 11">
            <a:extLst>
              <a:ext uri="{FF2B5EF4-FFF2-40B4-BE49-F238E27FC236}">
                <a16:creationId xmlns:a16="http://schemas.microsoft.com/office/drawing/2014/main" id="{11A0C799-AC9F-415C-8105-941F19B7FFBE}"/>
              </a:ext>
            </a:extLst>
          </p:cNvPr>
          <p:cNvSpPr>
            <a:spLocks noGrp="1"/>
          </p:cNvSpPr>
          <p:nvPr>
            <p:ph type="body" sz="quarter" idx="35"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0" name="Textplatzhalter 11">
            <a:extLst>
              <a:ext uri="{FF2B5EF4-FFF2-40B4-BE49-F238E27FC236}">
                <a16:creationId xmlns:a16="http://schemas.microsoft.com/office/drawing/2014/main" id="{6C05D47C-7C7D-4175-A9F6-F772F700CECB}"/>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1011" userDrawn="1">
          <p15:clr>
            <a:srgbClr val="FBAE40"/>
          </p15:clr>
        </p15:guide>
        <p15:guide id="2" orient="horz" pos="1313" userDrawn="1">
          <p15:clr>
            <a:srgbClr val="FBAE40"/>
          </p15:clr>
        </p15:guide>
        <p15:guide id="3" orient="horz" pos="2463" userDrawn="1">
          <p15:clr>
            <a:srgbClr val="FBAE40"/>
          </p15:clr>
        </p15:guide>
        <p15:guide id="4" orient="horz" pos="3128" userDrawn="1">
          <p15:clr>
            <a:srgbClr val="FBAE40"/>
          </p15:clr>
        </p15:guide>
        <p15:guide id="7" orient="horz" pos="3385" userDrawn="1">
          <p15:clr>
            <a:srgbClr val="FBAE40"/>
          </p15:clr>
        </p15:guide>
        <p15:guide id="8" orient="horz" pos="2856" userDrawn="1">
          <p15:clr>
            <a:srgbClr val="FBAE40"/>
          </p15:clr>
        </p15:guide>
        <p15:guide id="9" orient="horz" pos="3097" userDrawn="1">
          <p15:clr>
            <a:srgbClr val="FBAE40"/>
          </p15:clr>
        </p15:guide>
        <p15:guide id="10" orient="horz" pos="618" userDrawn="1">
          <p15:clr>
            <a:srgbClr val="FBAE40"/>
          </p15:clr>
        </p15:guide>
        <p15:guide id="11" orient="horz" pos="709" userDrawn="1">
          <p15:clr>
            <a:srgbClr val="FBAE40"/>
          </p15:clr>
        </p15:guide>
        <p15:guide id="12" userDrawn="1">
          <p15:clr>
            <a:srgbClr val="FBAE40"/>
          </p15:clr>
        </p15:guide>
        <p15:guide id="13" pos="143" userDrawn="1">
          <p15:clr>
            <a:srgbClr val="FBAE40"/>
          </p15:clr>
        </p15:guide>
        <p15:guide id="14" pos="325" userDrawn="1">
          <p15:clr>
            <a:srgbClr val="FBAE40"/>
          </p15:clr>
        </p15:guide>
        <p15:guide id="15" orient="horz" pos="1253" userDrawn="1">
          <p15:clr>
            <a:srgbClr val="FBAE40"/>
          </p15:clr>
        </p15:guide>
        <p15:guide id="16" orient="horz" pos="1434" userDrawn="1">
          <p15:clr>
            <a:srgbClr val="FBAE40"/>
          </p15:clr>
        </p15:guide>
        <p15:guide id="17" orient="horz" pos="2409" userDrawn="1">
          <p15:clr>
            <a:srgbClr val="FBAE40"/>
          </p15:clr>
        </p15:guide>
        <p15:guide id="18" orient="horz" pos="2591" userDrawn="1">
          <p15:clr>
            <a:srgbClr val="FBAE40"/>
          </p15:clr>
        </p15:guide>
        <p15:guide id="19" orient="horz" pos="1344" userDrawn="1">
          <p15:clr>
            <a:srgbClr val="FBAE40"/>
          </p15:clr>
        </p15:guide>
        <p15:guide id="20" orient="horz" pos="3566" userDrawn="1">
          <p15:clr>
            <a:srgbClr val="FBAE40"/>
          </p15:clr>
        </p15:guide>
        <p15:guide id="21" orient="horz" pos="2160" userDrawn="1">
          <p15:clr>
            <a:srgbClr val="FBAE40"/>
          </p15:clr>
        </p15:guide>
        <p15:guide id="22" orient="horz" pos="3430" userDrawn="1">
          <p15:clr>
            <a:srgbClr val="FBAE40"/>
          </p15:clr>
        </p15:guide>
        <p15:guide id="23" orient="horz" pos="527" userDrawn="1">
          <p15:clr>
            <a:srgbClr val="FBAE40"/>
          </p15:clr>
        </p15:guide>
        <p15:guide id="24" orient="horz" pos="2500" userDrawn="1">
          <p15:clr>
            <a:srgbClr val="FBAE40"/>
          </p15:clr>
        </p15:guide>
        <p15:guide id="25" orient="horz" pos="347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Schlussfolgerung Farbig">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510F5557-C080-4AD3-A72B-D7E1D948C677}" type="slidenum">
              <a:rPr lang="de-DE" smtClean="0"/>
              <a:pPr/>
              <a:t>‹#›</a:t>
            </a:fld>
            <a:endParaRPr lang="de-DE" dirty="0"/>
          </a:p>
        </p:txBody>
      </p:sp>
      <p:sp>
        <p:nvSpPr>
          <p:cNvPr id="9" name="Textplatzhalter 5"/>
          <p:cNvSpPr>
            <a:spLocks noGrp="1"/>
          </p:cNvSpPr>
          <p:nvPr>
            <p:ph type="body" sz="quarter" idx="15"/>
          </p:nvPr>
        </p:nvSpPr>
        <p:spPr>
          <a:xfrm>
            <a:off x="371364" y="1667690"/>
            <a:ext cx="11449161" cy="1712630"/>
          </a:xfrm>
          <a:prstGeom prst="roundRect">
            <a:avLst>
              <a:gd name="adj" fmla="val 4204"/>
            </a:avLst>
          </a:prstGeom>
          <a:solidFill>
            <a:srgbClr val="B9D0F1"/>
          </a:solidFill>
        </p:spPr>
        <p:txBody>
          <a:bodyPr>
            <a:noAutofit/>
          </a:bodyPr>
          <a:lstStyle>
            <a:lvl1pPr algn="ctr">
              <a:buNone/>
              <a:defRPr sz="1600" b="0">
                <a:solidFill>
                  <a:schemeClr val="tx1"/>
                </a:solidFill>
              </a:defRPr>
            </a:lvl1pPr>
          </a:lstStyle>
          <a:p>
            <a:pPr lvl="0"/>
            <a:r>
              <a:rPr lang="en-US" smtClean="0"/>
              <a:t>Edit Master text styles</a:t>
            </a:r>
          </a:p>
        </p:txBody>
      </p:sp>
      <p:sp>
        <p:nvSpPr>
          <p:cNvPr id="11" name="Textplatzhalter 5"/>
          <p:cNvSpPr>
            <a:spLocks noGrp="1"/>
          </p:cNvSpPr>
          <p:nvPr>
            <p:ph type="body" sz="quarter" idx="17"/>
          </p:nvPr>
        </p:nvSpPr>
        <p:spPr>
          <a:xfrm>
            <a:off x="371364" y="3897313"/>
            <a:ext cx="11449161" cy="1008062"/>
          </a:xfrm>
          <a:prstGeom prst="roundRect">
            <a:avLst>
              <a:gd name="adj" fmla="val 7164"/>
            </a:avLst>
          </a:prstGeom>
          <a:solidFill>
            <a:srgbClr val="76CD03"/>
          </a:solidFill>
        </p:spPr>
        <p:txBody>
          <a:bodyPr>
            <a:noAutofit/>
          </a:bodyPr>
          <a:lstStyle>
            <a:lvl1pPr algn="ctr">
              <a:buNone/>
              <a:defRPr sz="1600" b="0">
                <a:solidFill>
                  <a:schemeClr val="tx1"/>
                </a:solidFill>
              </a:defRPr>
            </a:lvl1pPr>
          </a:lstStyle>
          <a:p>
            <a:pPr lvl="0"/>
            <a:r>
              <a:rPr lang="en-US" smtClean="0"/>
              <a:t>Edit Master text styles</a:t>
            </a:r>
          </a:p>
        </p:txBody>
      </p:sp>
      <p:sp>
        <p:nvSpPr>
          <p:cNvPr id="13" name="Textplatzhalter 5"/>
          <p:cNvSpPr>
            <a:spLocks noGrp="1"/>
          </p:cNvSpPr>
          <p:nvPr>
            <p:ph type="body" sz="quarter" idx="19"/>
          </p:nvPr>
        </p:nvSpPr>
        <p:spPr>
          <a:xfrm>
            <a:off x="371475" y="5408614"/>
            <a:ext cx="11449049" cy="901172"/>
          </a:xfrm>
          <a:prstGeom prst="roundRect">
            <a:avLst>
              <a:gd name="adj" fmla="val 7795"/>
            </a:avLst>
          </a:prstGeom>
          <a:solidFill>
            <a:srgbClr val="02266E"/>
          </a:solidFill>
        </p:spPr>
        <p:txBody>
          <a:bodyPr>
            <a:noAutofit/>
          </a:bodyPr>
          <a:lstStyle>
            <a:lvl1pPr algn="ctr">
              <a:buNone/>
              <a:defRPr sz="1600" b="0">
                <a:solidFill>
                  <a:schemeClr val="bg1"/>
                </a:solidFill>
              </a:defRPr>
            </a:lvl1pPr>
          </a:lstStyle>
          <a:p>
            <a:pPr lvl="0"/>
            <a:r>
              <a:rPr lang="en-US" smtClean="0"/>
              <a:t>Edit Master text styles</a:t>
            </a:r>
          </a:p>
        </p:txBody>
      </p:sp>
      <p:sp>
        <p:nvSpPr>
          <p:cNvPr id="15" name="SmartArt-Platzhalter 7"/>
          <p:cNvSpPr>
            <a:spLocks noGrp="1"/>
          </p:cNvSpPr>
          <p:nvPr>
            <p:ph type="dgm" sz="quarter" idx="14" hasCustomPrompt="1"/>
          </p:nvPr>
        </p:nvSpPr>
        <p:spPr>
          <a:xfrm rot="10800000">
            <a:off x="5016500" y="1235668"/>
            <a:ext cx="2159000" cy="35712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8" name="Textplatzhalter 2"/>
          <p:cNvSpPr>
            <a:spLocks noGrp="1"/>
          </p:cNvSpPr>
          <p:nvPr>
            <p:ph type="body" idx="22"/>
          </p:nvPr>
        </p:nvSpPr>
        <p:spPr>
          <a:xfrm>
            <a:off x="371364" y="871822"/>
            <a:ext cx="11449161" cy="288926"/>
          </a:xfrm>
          <a:prstGeom prst="roundRect">
            <a:avLst>
              <a:gd name="adj" fmla="val 24920"/>
            </a:avLst>
          </a:prstGeom>
          <a:solidFill>
            <a:srgbClr val="1783E8"/>
          </a:solidFill>
        </p:spPr>
        <p:txBody>
          <a:bodyPr anchor="ctr">
            <a:noAutofit/>
          </a:bodyPr>
          <a:lstStyle>
            <a:lvl1pPr marL="0" indent="0" algn="ctr">
              <a:lnSpc>
                <a:spcPct val="100000"/>
              </a:lnSpc>
              <a:buNone/>
              <a:defRPr sz="1600" b="0" baseline="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Edit Master text styles</a:t>
            </a:r>
          </a:p>
        </p:txBody>
      </p:sp>
      <p:sp>
        <p:nvSpPr>
          <p:cNvPr id="12" name="Titel 1"/>
          <p:cNvSpPr>
            <a:spLocks noGrp="1"/>
          </p:cNvSpPr>
          <p:nvPr>
            <p:ph type="title"/>
          </p:nvPr>
        </p:nvSpPr>
        <p:spPr>
          <a:xfrm>
            <a:off x="1199456" y="60499"/>
            <a:ext cx="9793088" cy="729020"/>
          </a:xfrm>
        </p:spPr>
        <p:txBody>
          <a:bodyPr/>
          <a:lstStyle/>
          <a:p>
            <a:r>
              <a:rPr lang="en-US" smtClean="0"/>
              <a:t>Click to edit Master title style</a:t>
            </a:r>
            <a:endParaRPr lang="de-DE"/>
          </a:p>
        </p:txBody>
      </p:sp>
      <p:sp>
        <p:nvSpPr>
          <p:cNvPr id="14" name="SmartArt-Platzhalter 7">
            <a:extLst>
              <a:ext uri="{FF2B5EF4-FFF2-40B4-BE49-F238E27FC236}">
                <a16:creationId xmlns:a16="http://schemas.microsoft.com/office/drawing/2014/main" id="{7060728A-A5DF-42DB-B599-4EE34810C059}"/>
              </a:ext>
            </a:extLst>
          </p:cNvPr>
          <p:cNvSpPr>
            <a:spLocks noGrp="1"/>
          </p:cNvSpPr>
          <p:nvPr>
            <p:ph type="dgm" sz="quarter" idx="23" hasCustomPrompt="1"/>
          </p:nvPr>
        </p:nvSpPr>
        <p:spPr>
          <a:xfrm rot="10800000">
            <a:off x="5014689" y="3467916"/>
            <a:ext cx="2159000" cy="35712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7" name="SmartArt-Platzhalter 7">
            <a:extLst>
              <a:ext uri="{FF2B5EF4-FFF2-40B4-BE49-F238E27FC236}">
                <a16:creationId xmlns:a16="http://schemas.microsoft.com/office/drawing/2014/main" id="{6F729427-23A2-4F23-AF55-A699A9FDC716}"/>
              </a:ext>
            </a:extLst>
          </p:cNvPr>
          <p:cNvSpPr>
            <a:spLocks noGrp="1"/>
          </p:cNvSpPr>
          <p:nvPr>
            <p:ph type="dgm" sz="quarter" idx="24" hasCustomPrompt="1"/>
          </p:nvPr>
        </p:nvSpPr>
        <p:spPr>
          <a:xfrm rot="10800000">
            <a:off x="5014687" y="4993927"/>
            <a:ext cx="2159000" cy="361950"/>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9" name="Textplatzhalter 11">
            <a:extLst>
              <a:ext uri="{FF2B5EF4-FFF2-40B4-BE49-F238E27FC236}">
                <a16:creationId xmlns:a16="http://schemas.microsoft.com/office/drawing/2014/main" id="{2B824F99-66E5-4501-A50F-24688895E4F4}"/>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0" name="Textplatzhalter 11">
            <a:extLst>
              <a:ext uri="{FF2B5EF4-FFF2-40B4-BE49-F238E27FC236}">
                <a16:creationId xmlns:a16="http://schemas.microsoft.com/office/drawing/2014/main" id="{5498A579-363D-4011-83A8-6B73F35A94A4}"/>
              </a:ext>
            </a:extLst>
          </p:cNvPr>
          <p:cNvSpPr>
            <a:spLocks noGrp="1"/>
          </p:cNvSpPr>
          <p:nvPr>
            <p:ph type="body" sz="quarter" idx="25"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1" name="Textplatzhalter 11">
            <a:extLst>
              <a:ext uri="{FF2B5EF4-FFF2-40B4-BE49-F238E27FC236}">
                <a16:creationId xmlns:a16="http://schemas.microsoft.com/office/drawing/2014/main" id="{672A257A-9D91-47E8-9BCF-9520B6FB6417}"/>
              </a:ext>
            </a:extLst>
          </p:cNvPr>
          <p:cNvSpPr>
            <a:spLocks noGrp="1"/>
          </p:cNvSpPr>
          <p:nvPr>
            <p:ph type="body" sz="quarter" idx="26"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2837882246"/>
      </p:ext>
    </p:extLst>
  </p:cSld>
  <p:clrMapOvr>
    <a:masterClrMapping/>
  </p:clrMapOvr>
  <p:extLst>
    <p:ext uri="{DCECCB84-F9BA-43D5-87BE-67443E8EF086}">
      <p15:sldGuideLst xmlns:p15="http://schemas.microsoft.com/office/powerpoint/2012/main">
        <p15:guide id="1" orient="horz" pos="958" userDrawn="1">
          <p15:clr>
            <a:srgbClr val="FBAE40"/>
          </p15:clr>
        </p15:guide>
        <p15:guide id="4" orient="horz" pos="2455" userDrawn="1">
          <p15:clr>
            <a:srgbClr val="FBAE40"/>
          </p15:clr>
        </p15:guide>
        <p15:guide id="5" pos="301" userDrawn="1">
          <p15:clr>
            <a:srgbClr val="FBAE40"/>
          </p15:clr>
        </p15:guide>
        <p15:guide id="6" orient="horz" pos="3407" userDrawn="1">
          <p15:clr>
            <a:srgbClr val="FBAE40"/>
          </p15:clr>
        </p15:guide>
        <p15:guide id="8" orient="horz" pos="3135" userDrawn="1">
          <p15:clr>
            <a:srgbClr val="FBAE40"/>
          </p15:clr>
        </p15:guide>
        <p15:guide id="9" orient="horz" pos="3090" userDrawn="1">
          <p15:clr>
            <a:srgbClr val="FBAE40"/>
          </p15:clr>
        </p15:guide>
        <p15:guide id="10" orient="horz" pos="504" userDrawn="1">
          <p15:clr>
            <a:srgbClr val="FBAE40"/>
          </p15:clr>
        </p15:guide>
        <p15:guide id="11" orient="horz" pos="686" userDrawn="1">
          <p15:clr>
            <a:srgbClr val="FBAE40"/>
          </p15:clr>
        </p15:guide>
        <p15:guide id="12" orient="horz" pos="731" userDrawn="1">
          <p15:clr>
            <a:srgbClr val="FBAE40"/>
          </p15:clr>
        </p15:guide>
        <p15:guide id="13" pos="3160" userDrawn="1">
          <p15:clr>
            <a:srgbClr val="FBAE40"/>
          </p15:clr>
        </p15:guide>
        <p15:guide id="14" pos="4520" userDrawn="1">
          <p15:clr>
            <a:srgbClr val="FBAE40"/>
          </p15:clr>
        </p15:guide>
        <p15:guide id="15" orient="horz" pos="2137" userDrawn="1">
          <p15:clr>
            <a:srgbClr val="FBAE40"/>
          </p15:clr>
        </p15:guide>
        <p15:guide id="16" orient="horz" pos="2183" userDrawn="1">
          <p15:clr>
            <a:srgbClr val="FBAE40"/>
          </p15:clr>
        </p15:guide>
        <p15:guide id="17" orient="horz" pos="2409" userDrawn="1">
          <p15:clr>
            <a:srgbClr val="FBAE40"/>
          </p15:clr>
        </p15:guide>
        <p15:guide id="18" orient="horz" pos="3362" userDrawn="1">
          <p15:clr>
            <a:srgbClr val="FBAE40"/>
          </p15:clr>
        </p15:guide>
        <p15:guide id="19" orient="horz" pos="100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Tabellenanordn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6" name="SmartArt-Platzhalter 7"/>
          <p:cNvSpPr>
            <a:spLocks noGrp="1" noChangeAspect="1"/>
          </p:cNvSpPr>
          <p:nvPr>
            <p:ph type="dgm" sz="quarter" idx="27" hasCustomPrompt="1"/>
          </p:nvPr>
        </p:nvSpPr>
        <p:spPr>
          <a:xfrm rot="5400000">
            <a:off x="2390225" y="3667234"/>
            <a:ext cx="1683651" cy="280608"/>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7" name="Textplatzhalter 21"/>
          <p:cNvSpPr>
            <a:spLocks noGrp="1"/>
          </p:cNvSpPr>
          <p:nvPr>
            <p:ph type="body" sz="quarter" idx="28" hasCustomPrompt="1"/>
          </p:nvPr>
        </p:nvSpPr>
        <p:spPr>
          <a:xfrm>
            <a:off x="371475" y="1304764"/>
            <a:ext cx="2604561" cy="5005548"/>
          </a:xfrm>
          <a:prstGeom prst="roundRect">
            <a:avLst>
              <a:gd name="adj" fmla="val 2764"/>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11" name="Textplatzhalter 31"/>
          <p:cNvSpPr>
            <a:spLocks noGrp="1"/>
          </p:cNvSpPr>
          <p:nvPr>
            <p:ph type="body" sz="quarter" idx="38"/>
          </p:nvPr>
        </p:nvSpPr>
        <p:spPr>
          <a:xfrm>
            <a:off x="3432175" y="1304764"/>
            <a:ext cx="2771776" cy="5005548"/>
          </a:xfrm>
        </p:spPr>
        <p:txBody>
          <a:bodyPr>
            <a:normAutofit/>
          </a:bodyPr>
          <a:lstStyle>
            <a:lvl1pPr>
              <a:buClr>
                <a:srgbClr val="B9D0F1"/>
              </a:buClr>
              <a:defRPr sz="1600"/>
            </a:lvl1pPr>
          </a:lstStyle>
          <a:p>
            <a:pPr lvl="0"/>
            <a:r>
              <a:rPr lang="en-US" smtClean="0"/>
              <a:t>Edit Master text styles</a:t>
            </a:r>
          </a:p>
        </p:txBody>
      </p:sp>
      <p:sp>
        <p:nvSpPr>
          <p:cNvPr id="17" name="Textplatzhalter 31"/>
          <p:cNvSpPr>
            <a:spLocks noGrp="1"/>
          </p:cNvSpPr>
          <p:nvPr>
            <p:ph type="body" sz="quarter" idx="40"/>
          </p:nvPr>
        </p:nvSpPr>
        <p:spPr>
          <a:xfrm>
            <a:off x="6275388" y="1304764"/>
            <a:ext cx="2736003" cy="5005548"/>
          </a:xfrm>
        </p:spPr>
        <p:txBody>
          <a:bodyPr>
            <a:normAutofit/>
          </a:bodyPr>
          <a:lstStyle>
            <a:lvl1pPr>
              <a:buClr>
                <a:srgbClr val="B9D0F1"/>
              </a:buClr>
              <a:defRPr sz="1600"/>
            </a:lvl1pPr>
          </a:lstStyle>
          <a:p>
            <a:pPr lvl="0"/>
            <a:r>
              <a:rPr lang="en-US" smtClean="0"/>
              <a:t>Edit Master text styles</a:t>
            </a:r>
          </a:p>
        </p:txBody>
      </p:sp>
      <p:sp>
        <p:nvSpPr>
          <p:cNvPr id="19" name="Textplatzhalter 31"/>
          <p:cNvSpPr>
            <a:spLocks noGrp="1"/>
          </p:cNvSpPr>
          <p:nvPr>
            <p:ph type="body" sz="quarter" idx="42"/>
          </p:nvPr>
        </p:nvSpPr>
        <p:spPr>
          <a:xfrm>
            <a:off x="9083676" y="1304764"/>
            <a:ext cx="2737247" cy="5005548"/>
          </a:xfrm>
        </p:spPr>
        <p:txBody>
          <a:bodyPr>
            <a:normAutofit/>
          </a:bodyPr>
          <a:lstStyle>
            <a:lvl1pPr>
              <a:buClr>
                <a:srgbClr val="B9D0F1"/>
              </a:buClr>
              <a:defRPr sz="1600"/>
            </a:lvl1pPr>
          </a:lstStyle>
          <a:p>
            <a:pPr lvl="0"/>
            <a:r>
              <a:rPr lang="en-US" smtClean="0"/>
              <a:t>Edit Master text styles</a:t>
            </a:r>
          </a:p>
        </p:txBody>
      </p:sp>
      <p:sp>
        <p:nvSpPr>
          <p:cNvPr id="14" name="Text Placeholder 26"/>
          <p:cNvSpPr>
            <a:spLocks noGrp="1"/>
          </p:cNvSpPr>
          <p:nvPr>
            <p:ph type="body" sz="quarter" idx="50"/>
          </p:nvPr>
        </p:nvSpPr>
        <p:spPr>
          <a:xfrm>
            <a:off x="3432174" y="871822"/>
            <a:ext cx="2771776" cy="288926"/>
          </a:xfrm>
          <a:prstGeom prst="roundRect">
            <a:avLst>
              <a:gd name="adj" fmla="val 27344"/>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15" name="Text Placeholder 26"/>
          <p:cNvSpPr>
            <a:spLocks noGrp="1"/>
          </p:cNvSpPr>
          <p:nvPr>
            <p:ph type="body" sz="quarter" idx="56"/>
          </p:nvPr>
        </p:nvSpPr>
        <p:spPr>
          <a:xfrm>
            <a:off x="6274991" y="871822"/>
            <a:ext cx="2737248" cy="288926"/>
          </a:xfrm>
          <a:prstGeom prst="roundRect">
            <a:avLst>
              <a:gd name="adj" fmla="val 24048"/>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16" name="Text Placeholder 26"/>
          <p:cNvSpPr>
            <a:spLocks noGrp="1"/>
          </p:cNvSpPr>
          <p:nvPr>
            <p:ph type="body" sz="quarter" idx="57"/>
          </p:nvPr>
        </p:nvSpPr>
        <p:spPr>
          <a:xfrm>
            <a:off x="9083676" y="871822"/>
            <a:ext cx="2737248" cy="288926"/>
          </a:xfrm>
          <a:prstGeom prst="roundRect">
            <a:avLst>
              <a:gd name="adj" fmla="val 25147"/>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18" name="Textplatzhalter 11">
            <a:extLst>
              <a:ext uri="{FF2B5EF4-FFF2-40B4-BE49-F238E27FC236}">
                <a16:creationId xmlns:a16="http://schemas.microsoft.com/office/drawing/2014/main" id="{AC54C448-A9AC-42CD-B1E0-BBF431A7362C}"/>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0" name="Textplatzhalter 11">
            <a:extLst>
              <a:ext uri="{FF2B5EF4-FFF2-40B4-BE49-F238E27FC236}">
                <a16:creationId xmlns:a16="http://schemas.microsoft.com/office/drawing/2014/main" id="{85C44F3B-218C-43C8-9CCA-63338A451B25}"/>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1" name="Textplatzhalter 11">
            <a:extLst>
              <a:ext uri="{FF2B5EF4-FFF2-40B4-BE49-F238E27FC236}">
                <a16:creationId xmlns:a16="http://schemas.microsoft.com/office/drawing/2014/main" id="{5CB74802-10C5-4B64-8BE5-FCEECF885F0A}"/>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714449151"/>
      </p:ext>
    </p:extLst>
  </p:cSld>
  <p:clrMapOvr>
    <a:masterClrMapping/>
  </p:clrMapOvr>
  <p:extLst>
    <p:ext uri="{DCECCB84-F9BA-43D5-87BE-67443E8EF086}">
      <p15:sldGuideLst xmlns:p15="http://schemas.microsoft.com/office/powerpoint/2012/main">
        <p15:guide id="2" pos="1875" userDrawn="1">
          <p15:clr>
            <a:srgbClr val="FBAE40"/>
          </p15:clr>
        </p15:guide>
        <p15:guide id="3" pos="2162" userDrawn="1">
          <p15:clr>
            <a:srgbClr val="FBAE40"/>
          </p15:clr>
        </p15:guide>
        <p15:guide id="5" pos="3953" userDrawn="1">
          <p15:clr>
            <a:srgbClr val="FBAE40"/>
          </p15:clr>
        </p15:guide>
        <p15:guide id="6" pos="5677" userDrawn="1">
          <p15:clr>
            <a:srgbClr val="FBAE40"/>
          </p15:clr>
        </p15:guide>
        <p15:guide id="7" pos="5722" userDrawn="1">
          <p15:clr>
            <a:srgbClr val="FBAE40"/>
          </p15:clr>
        </p15:guide>
        <p15:guide id="8" pos="3908" userDrawn="1">
          <p15:clr>
            <a:srgbClr val="FBAE40"/>
          </p15:clr>
        </p15:guide>
        <p15:guide id="9" orient="horz" pos="504" userDrawn="1">
          <p15:clr>
            <a:srgbClr val="FBAE40"/>
          </p15:clr>
        </p15:guide>
        <p15:guide id="10" orient="horz" pos="686" userDrawn="1">
          <p15:clr>
            <a:srgbClr val="FBAE40"/>
          </p15:clr>
        </p15:guide>
        <p15:guide id="11" orient="horz" pos="731" userDrawn="1">
          <p15:clr>
            <a:srgbClr val="FBAE40"/>
          </p15:clr>
        </p15:guide>
        <p15:guide id="12" orient="horz" pos="23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Bilderfolge mit Stichpunk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15" name="Textplatzhalter 14"/>
          <p:cNvSpPr>
            <a:spLocks noGrp="1"/>
          </p:cNvSpPr>
          <p:nvPr>
            <p:ph type="body" sz="quarter" idx="17" hasCustomPrompt="1"/>
          </p:nvPr>
        </p:nvSpPr>
        <p:spPr>
          <a:xfrm>
            <a:off x="3216275" y="2414298"/>
            <a:ext cx="8604250" cy="3895488"/>
          </a:xfrm>
        </p:spPr>
        <p:txBody>
          <a:bodyPr/>
          <a:lstStyle>
            <a:lvl1pPr>
              <a:defRPr baseline="0"/>
            </a:lvl1pPr>
            <a:lvl2pPr>
              <a:defRPr/>
            </a:lvl2pPr>
            <a:lvl3pPr>
              <a:defRPr baseline="0"/>
            </a:lvl3pPr>
          </a:lstStyle>
          <a:p>
            <a:pPr lvl="0"/>
            <a:r>
              <a:rPr lang="de-DE" dirty="0"/>
              <a:t>Textmasterformate durch Klicken bearbeiten</a:t>
            </a:r>
          </a:p>
          <a:p>
            <a:pPr lvl="1"/>
            <a:r>
              <a:rPr lang="de-DE" dirty="0"/>
              <a:t>Zweite Ebene</a:t>
            </a:r>
          </a:p>
          <a:p>
            <a:pPr lvl="2"/>
            <a:r>
              <a:rPr lang="de-DE" dirty="0"/>
              <a:t>Dritte Ebene</a:t>
            </a:r>
          </a:p>
          <a:p>
            <a:pPr lvl="1"/>
            <a:endParaRPr lang="de-DE" dirty="0"/>
          </a:p>
          <a:p>
            <a:pPr lvl="0"/>
            <a:r>
              <a:rPr lang="de-DE" dirty="0"/>
              <a:t>Stichpunkte zu den Grafiken / Bildern </a:t>
            </a:r>
          </a:p>
          <a:p>
            <a:pPr lvl="0"/>
            <a:r>
              <a:rPr lang="de-DE" dirty="0"/>
              <a:t>Die Bilder können detailliertere Darstellungen eines Systems sein</a:t>
            </a:r>
          </a:p>
        </p:txBody>
      </p:sp>
      <p:sp>
        <p:nvSpPr>
          <p:cNvPr id="20" name="Bildplatzhalter 6"/>
          <p:cNvSpPr>
            <a:spLocks noGrp="1"/>
          </p:cNvSpPr>
          <p:nvPr>
            <p:ph type="pic" sz="quarter" idx="19"/>
          </p:nvPr>
        </p:nvSpPr>
        <p:spPr>
          <a:xfrm>
            <a:off x="371475" y="873125"/>
            <a:ext cx="2409279" cy="5436660"/>
          </a:xfrm>
          <a:prstGeom prst="roundRect">
            <a:avLst>
              <a:gd name="adj" fmla="val 3055"/>
            </a:avLst>
          </a:prstGeom>
        </p:spPr>
        <p:txBody>
          <a:bodyPr/>
          <a:lstStyle/>
          <a:p>
            <a:r>
              <a:rPr lang="en-US" smtClean="0"/>
              <a:t>Click icon to add picture</a:t>
            </a:r>
            <a:endParaRPr lang="de-DE" dirty="0"/>
          </a:p>
        </p:txBody>
      </p:sp>
      <p:sp>
        <p:nvSpPr>
          <p:cNvPr id="13" name="Bildplatzhalter 6"/>
          <p:cNvSpPr>
            <a:spLocks noGrp="1"/>
          </p:cNvSpPr>
          <p:nvPr>
            <p:ph type="pic" sz="quarter" idx="21"/>
          </p:nvPr>
        </p:nvSpPr>
        <p:spPr>
          <a:xfrm>
            <a:off x="3216275" y="873125"/>
            <a:ext cx="2551644" cy="1363373"/>
          </a:xfrm>
          <a:prstGeom prst="roundRect">
            <a:avLst>
              <a:gd name="adj" fmla="val 5272"/>
            </a:avLst>
          </a:prstGeom>
        </p:spPr>
        <p:txBody>
          <a:bodyPr/>
          <a:lstStyle/>
          <a:p>
            <a:r>
              <a:rPr lang="en-US" smtClean="0"/>
              <a:t>Click icon to add picture</a:t>
            </a:r>
            <a:endParaRPr lang="de-DE" dirty="0"/>
          </a:p>
        </p:txBody>
      </p:sp>
      <p:sp>
        <p:nvSpPr>
          <p:cNvPr id="16" name="Bildplatzhalter 6"/>
          <p:cNvSpPr>
            <a:spLocks noGrp="1"/>
          </p:cNvSpPr>
          <p:nvPr>
            <p:ph type="pic" sz="quarter" idx="22"/>
          </p:nvPr>
        </p:nvSpPr>
        <p:spPr>
          <a:xfrm>
            <a:off x="9264650" y="873125"/>
            <a:ext cx="2555874" cy="1380953"/>
          </a:xfrm>
          <a:prstGeom prst="roundRect">
            <a:avLst>
              <a:gd name="adj" fmla="val 5462"/>
            </a:avLst>
          </a:prstGeom>
        </p:spPr>
        <p:txBody>
          <a:bodyPr/>
          <a:lstStyle/>
          <a:p>
            <a:r>
              <a:rPr lang="en-US" smtClean="0"/>
              <a:t>Click icon to add picture</a:t>
            </a:r>
            <a:endParaRPr lang="de-DE" dirty="0"/>
          </a:p>
        </p:txBody>
      </p:sp>
      <p:sp>
        <p:nvSpPr>
          <p:cNvPr id="18" name="Bildplatzhalter 6"/>
          <p:cNvSpPr>
            <a:spLocks noGrp="1"/>
          </p:cNvSpPr>
          <p:nvPr>
            <p:ph type="pic" sz="quarter" idx="23"/>
          </p:nvPr>
        </p:nvSpPr>
        <p:spPr>
          <a:xfrm>
            <a:off x="6203950" y="873125"/>
            <a:ext cx="2628903" cy="1380953"/>
          </a:xfrm>
          <a:prstGeom prst="roundRect">
            <a:avLst>
              <a:gd name="adj" fmla="val 5289"/>
            </a:avLst>
          </a:prstGeom>
        </p:spPr>
        <p:txBody>
          <a:bodyPr/>
          <a:lstStyle/>
          <a:p>
            <a:r>
              <a:rPr lang="en-US" smtClean="0"/>
              <a:t>Click icon to add picture</a:t>
            </a:r>
            <a:endParaRPr lang="de-DE" dirty="0"/>
          </a:p>
        </p:txBody>
      </p:sp>
      <p:sp>
        <p:nvSpPr>
          <p:cNvPr id="25" name="Text Placeholder 11"/>
          <p:cNvSpPr>
            <a:spLocks noGrp="1"/>
          </p:cNvSpPr>
          <p:nvPr>
            <p:ph type="body" sz="quarter" idx="25" hasCustomPrompt="1"/>
          </p:nvPr>
        </p:nvSpPr>
        <p:spPr>
          <a:xfrm>
            <a:off x="383118" y="6322485"/>
            <a:ext cx="2370244" cy="177800"/>
          </a:xfrm>
        </p:spPr>
        <p:txBody>
          <a:bodyPr anchor="ctr"/>
          <a:lstStyle>
            <a:lvl1pPr marL="0" indent="0" algn="r">
              <a:buNone/>
              <a:defRPr sz="1067" i="1">
                <a:solidFill>
                  <a:schemeClr val="bg1">
                    <a:lumMod val="50000"/>
                  </a:schemeClr>
                </a:solidFill>
              </a:defRPr>
            </a:lvl1pPr>
          </a:lstStyle>
          <a:p>
            <a:pPr lvl="0"/>
            <a:r>
              <a:rPr lang="de-DE" dirty="0"/>
              <a:t>Bildtitel und [Quellenkürzel]</a:t>
            </a:r>
            <a:endParaRPr lang="en-US" dirty="0"/>
          </a:p>
        </p:txBody>
      </p:sp>
      <p:sp>
        <p:nvSpPr>
          <p:cNvPr id="26" name="Text Placeholder 11"/>
          <p:cNvSpPr>
            <a:spLocks noGrp="1"/>
          </p:cNvSpPr>
          <p:nvPr>
            <p:ph type="body" sz="quarter" idx="26" hasCustomPrompt="1"/>
          </p:nvPr>
        </p:nvSpPr>
        <p:spPr>
          <a:xfrm>
            <a:off x="3405850" y="2236498"/>
            <a:ext cx="2366299" cy="177800"/>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7" name="Text Placeholder 11"/>
          <p:cNvSpPr>
            <a:spLocks noGrp="1"/>
          </p:cNvSpPr>
          <p:nvPr>
            <p:ph type="body" sz="quarter" idx="27" hasCustomPrompt="1"/>
          </p:nvPr>
        </p:nvSpPr>
        <p:spPr>
          <a:xfrm>
            <a:off x="6446374" y="2236498"/>
            <a:ext cx="2386475" cy="177800"/>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8" name="Text Placeholder 11"/>
          <p:cNvSpPr>
            <a:spLocks noGrp="1"/>
          </p:cNvSpPr>
          <p:nvPr>
            <p:ph type="body" sz="quarter" idx="28" hasCustomPrompt="1"/>
          </p:nvPr>
        </p:nvSpPr>
        <p:spPr>
          <a:xfrm>
            <a:off x="9414917" y="2236498"/>
            <a:ext cx="2405607" cy="177800"/>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9" name="SmartArt-Platzhalter 7">
            <a:extLst>
              <a:ext uri="{FF2B5EF4-FFF2-40B4-BE49-F238E27FC236}">
                <a16:creationId xmlns:a16="http://schemas.microsoft.com/office/drawing/2014/main" id="{B359C110-CB5B-4DC0-8DD1-731F7B4F6D75}"/>
              </a:ext>
            </a:extLst>
          </p:cNvPr>
          <p:cNvSpPr>
            <a:spLocks noGrp="1"/>
          </p:cNvSpPr>
          <p:nvPr>
            <p:ph type="dgm" sz="quarter" idx="29" hasCustomPrompt="1"/>
          </p:nvPr>
        </p:nvSpPr>
        <p:spPr>
          <a:xfrm rot="5400000">
            <a:off x="2308463" y="1424191"/>
            <a:ext cx="1383827" cy="281696"/>
          </a:xfrm>
          <a:prstGeom prst="triangle">
            <a:avLst>
              <a:gd name="adj" fmla="val 49622"/>
            </a:avLst>
          </a:prstGeom>
          <a:solidFill>
            <a:schemeClr val="bg1">
              <a:lumMod val="50000"/>
            </a:schemeClr>
          </a:solidFill>
        </p:spPr>
        <p:txBody>
          <a:bodyPr/>
          <a:lstStyle>
            <a:lvl1pPr>
              <a:buFont typeface="Arial" pitchFamily="34" charset="0"/>
              <a:buNone/>
              <a:defRPr/>
            </a:lvl1pPr>
          </a:lstStyle>
          <a:p>
            <a:r>
              <a:rPr lang="de-DE" dirty="0"/>
              <a:t> </a:t>
            </a:r>
          </a:p>
        </p:txBody>
      </p:sp>
      <p:sp>
        <p:nvSpPr>
          <p:cNvPr id="30" name="SmartArt-Platzhalter 7">
            <a:extLst>
              <a:ext uri="{FF2B5EF4-FFF2-40B4-BE49-F238E27FC236}">
                <a16:creationId xmlns:a16="http://schemas.microsoft.com/office/drawing/2014/main" id="{BAEECEF7-79B8-4911-8D1E-D46C6B2A1FDC}"/>
              </a:ext>
            </a:extLst>
          </p:cNvPr>
          <p:cNvSpPr>
            <a:spLocks noGrp="1"/>
          </p:cNvSpPr>
          <p:nvPr>
            <p:ph type="dgm" sz="quarter" idx="30" hasCustomPrompt="1"/>
          </p:nvPr>
        </p:nvSpPr>
        <p:spPr>
          <a:xfrm rot="5400000">
            <a:off x="5294564" y="1419004"/>
            <a:ext cx="1383827" cy="292069"/>
          </a:xfrm>
          <a:prstGeom prst="triangle">
            <a:avLst>
              <a:gd name="adj" fmla="val 49622"/>
            </a:avLst>
          </a:prstGeom>
          <a:solidFill>
            <a:schemeClr val="bg1">
              <a:lumMod val="50000"/>
            </a:schemeClr>
          </a:solidFill>
        </p:spPr>
        <p:txBody>
          <a:bodyPr/>
          <a:lstStyle>
            <a:lvl1pPr>
              <a:buFont typeface="Arial" pitchFamily="34" charset="0"/>
              <a:buNone/>
              <a:defRPr/>
            </a:lvl1pPr>
          </a:lstStyle>
          <a:p>
            <a:r>
              <a:rPr lang="de-DE" dirty="0"/>
              <a:t> </a:t>
            </a:r>
          </a:p>
        </p:txBody>
      </p:sp>
      <p:sp>
        <p:nvSpPr>
          <p:cNvPr id="31" name="SmartArt-Platzhalter 7">
            <a:extLst>
              <a:ext uri="{FF2B5EF4-FFF2-40B4-BE49-F238E27FC236}">
                <a16:creationId xmlns:a16="http://schemas.microsoft.com/office/drawing/2014/main" id="{905C6871-7A3E-4A60-B743-38DC11FDB196}"/>
              </a:ext>
            </a:extLst>
          </p:cNvPr>
          <p:cNvSpPr>
            <a:spLocks noGrp="1"/>
          </p:cNvSpPr>
          <p:nvPr>
            <p:ph type="dgm" sz="quarter" idx="31" hasCustomPrompt="1"/>
          </p:nvPr>
        </p:nvSpPr>
        <p:spPr>
          <a:xfrm rot="5400000">
            <a:off x="8356042" y="1421370"/>
            <a:ext cx="1383827" cy="287337"/>
          </a:xfrm>
          <a:prstGeom prst="triangle">
            <a:avLst>
              <a:gd name="adj" fmla="val 49622"/>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7" name="Textplatzhalter 11">
            <a:extLst>
              <a:ext uri="{FF2B5EF4-FFF2-40B4-BE49-F238E27FC236}">
                <a16:creationId xmlns:a16="http://schemas.microsoft.com/office/drawing/2014/main" id="{FB14ABBA-0D9F-45B2-85E4-66365322529F}"/>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9" name="Textplatzhalter 11">
            <a:extLst>
              <a:ext uri="{FF2B5EF4-FFF2-40B4-BE49-F238E27FC236}">
                <a16:creationId xmlns:a16="http://schemas.microsoft.com/office/drawing/2014/main" id="{F37773CB-191A-47EB-81DE-C5B285594D98}"/>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2" name="Textplatzhalter 11">
            <a:extLst>
              <a:ext uri="{FF2B5EF4-FFF2-40B4-BE49-F238E27FC236}">
                <a16:creationId xmlns:a16="http://schemas.microsoft.com/office/drawing/2014/main" id="{C4D4C6B4-F39A-414B-AA78-96EBCD756397}"/>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3" pos="3681" userDrawn="1">
          <p15:clr>
            <a:srgbClr val="FBAE40"/>
          </p15:clr>
        </p15:guide>
        <p15:guide id="6" pos="1753" userDrawn="1">
          <p15:clr>
            <a:srgbClr val="FBAE40"/>
          </p15:clr>
        </p15:guide>
        <p15:guide id="7" pos="2026" userDrawn="1">
          <p15:clr>
            <a:srgbClr val="FBAE40"/>
          </p15:clr>
        </p15:guide>
        <p15:guide id="9" pos="3908" userDrawn="1">
          <p15:clr>
            <a:srgbClr val="FBAE40"/>
          </p15:clr>
        </p15:guide>
        <p15:guide id="10" pos="3636" userDrawn="1">
          <p15:clr>
            <a:srgbClr val="FBAE40"/>
          </p15:clr>
        </p15:guide>
        <p15:guide id="12" pos="5790" userDrawn="1">
          <p15:clr>
            <a:srgbClr val="FBAE40"/>
          </p15:clr>
        </p15:guide>
        <p15:guide id="13" pos="5836" userDrawn="1">
          <p15:clr>
            <a:srgbClr val="FBAE40"/>
          </p15:clr>
        </p15:guide>
        <p15:guide id="14" pos="5609" userDrawn="1">
          <p15:clr>
            <a:srgbClr val="FBAE40"/>
          </p15:clr>
        </p15:guide>
        <p15:guide id="15" pos="5564" userDrawn="1">
          <p15:clr>
            <a:srgbClr val="FBAE40"/>
          </p15:clr>
        </p15:guide>
        <p15:guide id="16" orient="horz" pos="1373" userDrawn="1">
          <p15:clr>
            <a:srgbClr val="FBAE40"/>
          </p15:clr>
        </p15:guide>
        <p15:guide id="18" orient="horz" pos="1495" userDrawn="1">
          <p15:clr>
            <a:srgbClr val="FBAE40"/>
          </p15:clr>
        </p15:guide>
        <p15:guide id="21" pos="1799" userDrawn="1">
          <p15:clr>
            <a:srgbClr val="FBAE40"/>
          </p15:clr>
        </p15:guide>
        <p15:guide id="22" orient="horz" pos="504" userDrawn="1">
          <p15:clr>
            <a:srgbClr val="FBAE40"/>
          </p15:clr>
        </p15:guide>
        <p15:guide id="23" pos="1980" userDrawn="1">
          <p15:clr>
            <a:srgbClr val="FBAE40"/>
          </p15:clr>
        </p15:guide>
        <p15:guide id="24" pos="386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Abschnittsübersicht-Inhaltsverzeichnis">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716EB6B1-BEF6-4629-A0E9-C1451FF7BF96}"/>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 name="Titel 1"/>
          <p:cNvSpPr>
            <a:spLocks noGrp="1"/>
          </p:cNvSpPr>
          <p:nvPr>
            <p:ph type="title" hasCustomPrompt="1"/>
          </p:nvPr>
        </p:nvSpPr>
        <p:spPr/>
        <p:txBody>
          <a:bodyPr/>
          <a:lstStyle>
            <a:lvl1pPr>
              <a:defRPr/>
            </a:lvl1pPr>
          </a:lstStyle>
          <a:p>
            <a:r>
              <a:rPr lang="de-DE" dirty="0"/>
              <a:t>Inhaltsverzeichnis</a:t>
            </a:r>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7" name="Textfeld 6"/>
          <p:cNvSpPr txBox="1"/>
          <p:nvPr userDrawn="1"/>
        </p:nvSpPr>
        <p:spPr>
          <a:xfrm>
            <a:off x="4133783" y="1268762"/>
            <a:ext cx="3924435" cy="2123658"/>
          </a:xfrm>
          <a:prstGeom prst="rect">
            <a:avLst/>
          </a:prstGeom>
          <a:noFill/>
          <a:ln w="34925">
            <a:solidFill>
              <a:srgbClr val="76CD03"/>
            </a:solidFill>
            <a:prstDash val="solid"/>
          </a:ln>
        </p:spPr>
        <p:txBody>
          <a:bodyPr wrap="square" rtlCol="0">
            <a:spAutoFit/>
          </a:bodyPr>
          <a:lstStyle/>
          <a:p>
            <a:r>
              <a:rPr lang="de-DE" sz="1100" dirty="0">
                <a:solidFill>
                  <a:schemeClr val="bg1">
                    <a:lumMod val="50000"/>
                  </a:schemeClr>
                </a:solidFill>
              </a:rPr>
              <a:t>In der Präsentationsansicht ist eine Folie</a:t>
            </a:r>
            <a:r>
              <a:rPr lang="de-DE" sz="1100" baseline="0" dirty="0">
                <a:solidFill>
                  <a:schemeClr val="bg1">
                    <a:lumMod val="50000"/>
                  </a:schemeClr>
                </a:solidFill>
              </a:rPr>
              <a:t> </a:t>
            </a:r>
            <a:r>
              <a:rPr lang="de-DE" sz="1100" dirty="0">
                <a:solidFill>
                  <a:schemeClr val="bg1">
                    <a:lumMod val="50000"/>
                  </a:schemeClr>
                </a:solidFill>
              </a:rPr>
              <a:t>mit einem Inhaltsverzeichnis als Tabelle</a:t>
            </a:r>
            <a:r>
              <a:rPr lang="de-DE" sz="1100" baseline="0" dirty="0">
                <a:solidFill>
                  <a:schemeClr val="bg1">
                    <a:lumMod val="50000"/>
                  </a:schemeClr>
                </a:solidFill>
              </a:rPr>
              <a:t> bereits eingefügt. Sie enthält das zu verwendende Format für die Tabellen der Abschnittsfolie.</a:t>
            </a:r>
          </a:p>
          <a:p>
            <a:r>
              <a:rPr lang="de-DE" sz="1100" baseline="0" dirty="0">
                <a:solidFill>
                  <a:schemeClr val="bg1">
                    <a:lumMod val="50000"/>
                  </a:schemeClr>
                </a:solidFill>
              </a:rPr>
              <a:t>Der Aktuelle Abschnitt ist mit Unterthemen aufgegliedert und </a:t>
            </a:r>
            <a:r>
              <a:rPr lang="de-DE" sz="1100" i="1" baseline="0" dirty="0">
                <a:solidFill>
                  <a:schemeClr val="bg1">
                    <a:lumMod val="50000"/>
                  </a:schemeClr>
                </a:solidFill>
              </a:rPr>
              <a:t>„</a:t>
            </a:r>
            <a:r>
              <a:rPr lang="de-DE" sz="1100" b="1" i="0" baseline="0" dirty="0">
                <a:solidFill>
                  <a:schemeClr val="tx1"/>
                </a:solidFill>
              </a:rPr>
              <a:t>schwarz Arial Fett 16“, </a:t>
            </a:r>
            <a:r>
              <a:rPr lang="de-DE" sz="1100" baseline="0" dirty="0">
                <a:solidFill>
                  <a:schemeClr val="bg1">
                    <a:lumMod val="50000"/>
                  </a:schemeClr>
                </a:solidFill>
              </a:rPr>
              <a:t>die nicht aktuellen Abschnitte sind ohne Unterthemen und </a:t>
            </a:r>
            <a:r>
              <a:rPr lang="de-DE" sz="1100" i="1" baseline="0" dirty="0">
                <a:solidFill>
                  <a:schemeClr val="bg1">
                    <a:lumMod val="50000"/>
                  </a:schemeClr>
                </a:solidFill>
              </a:rPr>
              <a:t>„</a:t>
            </a:r>
            <a:r>
              <a:rPr lang="de-DE" sz="1100" i="0" baseline="0" dirty="0">
                <a:solidFill>
                  <a:schemeClr val="bg1">
                    <a:lumMod val="50000"/>
                  </a:schemeClr>
                </a:solidFill>
              </a:rPr>
              <a:t>grau Arial normal 16</a:t>
            </a:r>
            <a:r>
              <a:rPr lang="de-DE" sz="1100" i="1" baseline="0" dirty="0">
                <a:solidFill>
                  <a:schemeClr val="bg1">
                    <a:lumMod val="50000"/>
                  </a:schemeClr>
                </a:solidFill>
              </a:rPr>
              <a:t>“</a:t>
            </a:r>
            <a:r>
              <a:rPr lang="de-DE" sz="1100" baseline="0" dirty="0">
                <a:solidFill>
                  <a:schemeClr val="bg1">
                    <a:lumMod val="50000"/>
                  </a:schemeClr>
                </a:solidFill>
              </a:rPr>
              <a:t>.</a:t>
            </a:r>
          </a:p>
          <a:p>
            <a:r>
              <a:rPr lang="de-DE" sz="1100" baseline="0" dirty="0">
                <a:solidFill>
                  <a:srgbClr val="808080"/>
                </a:solidFill>
              </a:rPr>
              <a:t>Dieses Textfeld wird in der Präsentation immer von der Inhaltsverzeichnistabelle überdeckt! Die Inhaltsfolien sind zwischen den Abschnittsfolien anzuordnen. Falls keine Abschnittsfolien, also keine Gliederung erwünscht ist, können diese Folien einfach herausgelöscht werden.</a:t>
            </a:r>
            <a:endParaRPr lang="de-DE" sz="1100" dirty="0">
              <a:solidFill>
                <a:srgbClr val="808080"/>
              </a:solidFill>
            </a:endParaRPr>
          </a:p>
        </p:txBody>
      </p:sp>
      <p:sp>
        <p:nvSpPr>
          <p:cNvPr id="8" name="Textplatzhalter 11">
            <a:extLst>
              <a:ext uri="{FF2B5EF4-FFF2-40B4-BE49-F238E27FC236}">
                <a16:creationId xmlns:a16="http://schemas.microsoft.com/office/drawing/2014/main" id="{08C2801C-FC2E-4617-984C-23A187D202B5}"/>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
        <p:nvSpPr>
          <p:cNvPr id="11" name="Textplatzhalter 11">
            <a:extLst>
              <a:ext uri="{FF2B5EF4-FFF2-40B4-BE49-F238E27FC236}">
                <a16:creationId xmlns:a16="http://schemas.microsoft.com/office/drawing/2014/main" id="{B983FA39-A24E-4EFB-8C7E-64547D52CC7D}"/>
              </a:ext>
            </a:extLst>
          </p:cNvPr>
          <p:cNvSpPr>
            <a:spLocks noGrp="1"/>
          </p:cNvSpPr>
          <p:nvPr>
            <p:ph type="body" sz="quarter" idx="16"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baseline="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noProof="0" dirty="0" smtClean="0">
                <a:solidFill>
                  <a:schemeClr val="bg1"/>
                </a:solidFill>
                <a:latin typeface="+mn-lt"/>
                <a:ea typeface="+mn-ea"/>
                <a:cs typeface="+mn-cs"/>
              </a:rPr>
              <a:t>Presentation on Research Project</a:t>
            </a:r>
            <a:endParaRPr lang="en-US" sz="800" kern="1200" noProof="0" dirty="0">
              <a:solidFill>
                <a:schemeClr val="bg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abellenanordnung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11" name="Textplatzhalter 21"/>
          <p:cNvSpPr>
            <a:spLocks noGrp="1"/>
          </p:cNvSpPr>
          <p:nvPr>
            <p:ph type="body" sz="quarter" idx="26"/>
          </p:nvPr>
        </p:nvSpPr>
        <p:spPr>
          <a:xfrm>
            <a:off x="369356" y="5303838"/>
            <a:ext cx="2604558" cy="288925"/>
          </a:xfrm>
          <a:prstGeom prst="roundRect">
            <a:avLst>
              <a:gd name="adj" fmla="val 25365"/>
            </a:avLst>
          </a:prstGeom>
          <a:solidFill>
            <a:srgbClr val="02266E"/>
          </a:solidFill>
          <a:ln w="19050">
            <a:noFill/>
          </a:ln>
        </p:spPr>
        <p:txBody>
          <a:bodyPr vert="horz" wrap="square" lIns="91440" tIns="45720" rIns="91440" bIns="45720" rtlCol="0" anchor="ctr">
            <a:noAutofit/>
          </a:bodyPr>
          <a:lstStyle>
            <a:lvl1pPr>
              <a:defRPr lang="de-DE" sz="1600" baseline="0" dirty="0">
                <a:solidFill>
                  <a:schemeClr val="bg1"/>
                </a:solidFill>
              </a:defRPr>
            </a:lvl1pPr>
          </a:lstStyle>
          <a:p>
            <a:pPr marL="0" lvl="0" algn="ctr">
              <a:buNone/>
            </a:pPr>
            <a:r>
              <a:rPr lang="en-US" smtClean="0"/>
              <a:t>Edit Master text styles</a:t>
            </a:r>
          </a:p>
        </p:txBody>
      </p:sp>
      <p:sp>
        <p:nvSpPr>
          <p:cNvPr id="13" name="Textplatzhalter 21"/>
          <p:cNvSpPr>
            <a:spLocks noGrp="1"/>
          </p:cNvSpPr>
          <p:nvPr>
            <p:ph type="body" sz="quarter" idx="28"/>
          </p:nvPr>
        </p:nvSpPr>
        <p:spPr>
          <a:xfrm>
            <a:off x="371476" y="3646488"/>
            <a:ext cx="2604558" cy="287337"/>
          </a:xfrm>
          <a:prstGeom prst="roundRect">
            <a:avLst>
              <a:gd name="adj" fmla="val 24505"/>
            </a:avLst>
          </a:prstGeom>
          <a:solidFill>
            <a:srgbClr val="02266E"/>
          </a:solidFill>
          <a:ln w="19050">
            <a:noFill/>
          </a:ln>
        </p:spPr>
        <p:txBody>
          <a:bodyPr vert="horz" wrap="square" lIns="91440" tIns="45720" rIns="91440" bIns="45720" rtlCol="0" anchor="ctr">
            <a:noAutofit/>
          </a:bodyPr>
          <a:lstStyle>
            <a:lvl1pPr>
              <a:defRPr lang="de-DE" sz="1600" baseline="0" dirty="0">
                <a:solidFill>
                  <a:schemeClr val="bg1"/>
                </a:solidFill>
              </a:defRPr>
            </a:lvl1pPr>
          </a:lstStyle>
          <a:p>
            <a:pPr marL="0" lvl="0" algn="ctr">
              <a:buNone/>
            </a:pPr>
            <a:r>
              <a:rPr lang="en-US" smtClean="0"/>
              <a:t>Edit Master text styles</a:t>
            </a:r>
          </a:p>
        </p:txBody>
      </p:sp>
      <p:sp>
        <p:nvSpPr>
          <p:cNvPr id="14" name="SmartArt-Platzhalter 7"/>
          <p:cNvSpPr>
            <a:spLocks noGrp="1" noChangeAspect="1"/>
          </p:cNvSpPr>
          <p:nvPr>
            <p:ph type="dgm" sz="quarter" idx="29" hasCustomPrompt="1"/>
          </p:nvPr>
        </p:nvSpPr>
        <p:spPr>
          <a:xfrm rot="5400000">
            <a:off x="2927169" y="2085773"/>
            <a:ext cx="576096" cy="96016"/>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5" name="Textplatzhalter 21"/>
          <p:cNvSpPr>
            <a:spLocks noGrp="1"/>
          </p:cNvSpPr>
          <p:nvPr>
            <p:ph type="body" sz="quarter" idx="30"/>
          </p:nvPr>
        </p:nvSpPr>
        <p:spPr>
          <a:xfrm>
            <a:off x="371475" y="1989138"/>
            <a:ext cx="2604560" cy="287337"/>
          </a:xfrm>
          <a:prstGeom prst="roundRect">
            <a:avLst>
              <a:gd name="adj" fmla="val 24621"/>
            </a:avLst>
          </a:prstGeom>
          <a:solidFill>
            <a:srgbClr val="02266E"/>
          </a:solidFill>
          <a:ln w="19050">
            <a:noFill/>
          </a:ln>
        </p:spPr>
        <p:txBody>
          <a:bodyPr wrap="square" rtlCol="0" anchor="ctr">
            <a:noAutofit/>
          </a:bodyPr>
          <a:lstStyle>
            <a:lvl1pPr marL="0" algn="ctr" defTabSz="1219140" rtl="0" eaLnBrk="1" latinLnBrk="0" hangingPunct="1">
              <a:buNone/>
              <a:defRPr lang="de-DE" sz="1600" kern="1200" baseline="0" dirty="0">
                <a:solidFill>
                  <a:schemeClr val="bg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en-US" smtClean="0"/>
              <a:t>Edit Master text styles</a:t>
            </a:r>
          </a:p>
        </p:txBody>
      </p:sp>
      <p:sp>
        <p:nvSpPr>
          <p:cNvPr id="22" name="Text Placeholder 21"/>
          <p:cNvSpPr>
            <a:spLocks noGrp="1"/>
          </p:cNvSpPr>
          <p:nvPr>
            <p:ph type="body" sz="quarter" idx="35"/>
          </p:nvPr>
        </p:nvSpPr>
        <p:spPr>
          <a:xfrm>
            <a:off x="3432175" y="2997201"/>
            <a:ext cx="6048375" cy="1583267"/>
          </a:xfrm>
          <a:prstGeom prst="roundRect">
            <a:avLst>
              <a:gd name="adj" fmla="val 4880"/>
            </a:avLst>
          </a:prstGeom>
          <a:ln w="19050">
            <a:solidFill>
              <a:srgbClr val="B9D0F1"/>
            </a:solidFill>
          </a:ln>
        </p:spPr>
        <p:txBody>
          <a:bodyPr vert="horz" lIns="91440" tIns="45720" rIns="91440" bIns="45720" rtlCol="0">
            <a:noAutofit/>
          </a:bodyPr>
          <a:lstStyle>
            <a:lvl1pPr>
              <a:defRPr lang="en-US" sz="1600" dirty="0" smtClean="0"/>
            </a:lvl1pPr>
            <a:lvl2pPr>
              <a:defRPr lang="en-US" sz="1600" dirty="0" smtClean="0"/>
            </a:lvl2pPr>
            <a:lvl3pPr>
              <a:defRPr lang="en-US" sz="1400" dirty="0"/>
            </a:lvl3pPr>
          </a:lstStyle>
          <a:p>
            <a:pPr lvl="0">
              <a:buClr>
                <a:srgbClr val="B9D0F1"/>
              </a:buClr>
            </a:pPr>
            <a:r>
              <a:rPr lang="en-US" smtClean="0"/>
              <a:t>Edit Master text styles</a:t>
            </a:r>
          </a:p>
          <a:p>
            <a:pPr lvl="1">
              <a:buClr>
                <a:srgbClr val="B9D0F1"/>
              </a:buClr>
            </a:pPr>
            <a:r>
              <a:rPr lang="en-US" smtClean="0"/>
              <a:t>Second level</a:t>
            </a:r>
          </a:p>
          <a:p>
            <a:pPr lvl="2">
              <a:buClr>
                <a:srgbClr val="B9D0F1"/>
              </a:buClr>
            </a:pPr>
            <a:r>
              <a:rPr lang="en-US" smtClean="0"/>
              <a:t>Third level</a:t>
            </a:r>
          </a:p>
        </p:txBody>
      </p:sp>
      <p:sp>
        <p:nvSpPr>
          <p:cNvPr id="23" name="Text Placeholder 21"/>
          <p:cNvSpPr>
            <a:spLocks noGrp="1"/>
          </p:cNvSpPr>
          <p:nvPr>
            <p:ph type="body" sz="quarter" idx="36"/>
          </p:nvPr>
        </p:nvSpPr>
        <p:spPr>
          <a:xfrm>
            <a:off x="3432176" y="1314358"/>
            <a:ext cx="6048374" cy="1587593"/>
          </a:xfrm>
          <a:prstGeom prst="roundRect">
            <a:avLst>
              <a:gd name="adj" fmla="val 4506"/>
            </a:avLst>
          </a:prstGeom>
          <a:ln w="19050">
            <a:solidFill>
              <a:srgbClr val="B9D0F1"/>
            </a:solidFill>
          </a:ln>
        </p:spPr>
        <p:txBody>
          <a:bodyPr/>
          <a:lstStyle>
            <a:lvl1pPr>
              <a:buClr>
                <a:srgbClr val="B9D0F1"/>
              </a:buClr>
              <a:defRPr sz="1600"/>
            </a:lvl1pPr>
            <a:lvl2pPr>
              <a:buClr>
                <a:srgbClr val="B9D0F1"/>
              </a:buClr>
              <a:defRPr sz="1600"/>
            </a:lvl2pPr>
            <a:lvl3pPr>
              <a:buClr>
                <a:srgbClr val="B9D0F1"/>
              </a:buClr>
              <a:defRPr sz="1400"/>
            </a:lvl3pPr>
          </a:lstStyle>
          <a:p>
            <a:pPr lvl="0"/>
            <a:r>
              <a:rPr lang="en-US" smtClean="0"/>
              <a:t>Edit Master text styles</a:t>
            </a:r>
          </a:p>
          <a:p>
            <a:pPr lvl="1"/>
            <a:r>
              <a:rPr lang="en-US" smtClean="0"/>
              <a:t>Second level</a:t>
            </a:r>
          </a:p>
          <a:p>
            <a:pPr lvl="2"/>
            <a:r>
              <a:rPr lang="en-US" smtClean="0"/>
              <a:t>Third level</a:t>
            </a:r>
          </a:p>
        </p:txBody>
      </p:sp>
      <p:sp>
        <p:nvSpPr>
          <p:cNvPr id="24" name="Text Placeholder 21"/>
          <p:cNvSpPr>
            <a:spLocks noGrp="1"/>
          </p:cNvSpPr>
          <p:nvPr>
            <p:ph type="body" sz="quarter" idx="37"/>
          </p:nvPr>
        </p:nvSpPr>
        <p:spPr>
          <a:xfrm>
            <a:off x="3432177" y="4675717"/>
            <a:ext cx="6048374" cy="1585568"/>
          </a:xfrm>
          <a:prstGeom prst="roundRect">
            <a:avLst>
              <a:gd name="adj" fmla="val 4504"/>
            </a:avLst>
          </a:prstGeom>
          <a:ln w="19050">
            <a:solidFill>
              <a:srgbClr val="B9D0F1"/>
            </a:solidFill>
          </a:ln>
        </p:spPr>
        <p:txBody>
          <a:bodyPr vert="horz" lIns="91440" tIns="45720" rIns="91440" bIns="45720" rtlCol="0">
            <a:noAutofit/>
          </a:bodyPr>
          <a:lstStyle>
            <a:lvl1pPr>
              <a:defRPr lang="en-US" sz="1600" dirty="0" smtClean="0"/>
            </a:lvl1pPr>
            <a:lvl2pPr>
              <a:defRPr lang="en-US" sz="1600" dirty="0" smtClean="0"/>
            </a:lvl2pPr>
            <a:lvl3pPr>
              <a:defRPr lang="en-US" sz="1400" dirty="0"/>
            </a:lvl3pPr>
          </a:lstStyle>
          <a:p>
            <a:pPr lvl="0">
              <a:buClr>
                <a:srgbClr val="B9D0F1"/>
              </a:buClr>
            </a:pPr>
            <a:r>
              <a:rPr lang="en-US" smtClean="0"/>
              <a:t>Edit Master text styles</a:t>
            </a:r>
          </a:p>
          <a:p>
            <a:pPr lvl="1">
              <a:buClr>
                <a:srgbClr val="B9D0F1"/>
              </a:buClr>
            </a:pPr>
            <a:r>
              <a:rPr lang="en-US" smtClean="0"/>
              <a:t>Second level</a:t>
            </a:r>
          </a:p>
          <a:p>
            <a:pPr lvl="2">
              <a:buClr>
                <a:srgbClr val="B9D0F1"/>
              </a:buClr>
            </a:pPr>
            <a:r>
              <a:rPr lang="en-US" smtClean="0"/>
              <a:t>Third level</a:t>
            </a:r>
          </a:p>
        </p:txBody>
      </p:sp>
      <p:sp>
        <p:nvSpPr>
          <p:cNvPr id="26" name="SmartArt-Platzhalter 7"/>
          <p:cNvSpPr>
            <a:spLocks noGrp="1" noChangeAspect="1"/>
          </p:cNvSpPr>
          <p:nvPr>
            <p:ph type="dgm" sz="quarter" idx="44" hasCustomPrompt="1"/>
          </p:nvPr>
        </p:nvSpPr>
        <p:spPr>
          <a:xfrm rot="5400000">
            <a:off x="2927629" y="3766044"/>
            <a:ext cx="576096" cy="96016"/>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7" name="SmartArt-Platzhalter 7"/>
          <p:cNvSpPr>
            <a:spLocks noGrp="1" noChangeAspect="1"/>
          </p:cNvSpPr>
          <p:nvPr>
            <p:ph type="dgm" sz="quarter" idx="45" hasCustomPrompt="1"/>
          </p:nvPr>
        </p:nvSpPr>
        <p:spPr>
          <a:xfrm rot="5400000">
            <a:off x="2927169" y="5396240"/>
            <a:ext cx="576096" cy="96016"/>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8" name="Bildplatzhalter 19"/>
          <p:cNvSpPr>
            <a:spLocks noGrp="1"/>
          </p:cNvSpPr>
          <p:nvPr>
            <p:ph type="pic" sz="quarter" idx="46"/>
          </p:nvPr>
        </p:nvSpPr>
        <p:spPr>
          <a:xfrm>
            <a:off x="9588499" y="1314359"/>
            <a:ext cx="2232025" cy="1430564"/>
          </a:xfrm>
          <a:prstGeom prst="roundRect">
            <a:avLst>
              <a:gd name="adj" fmla="val 5126"/>
            </a:avLst>
          </a:prstGeom>
        </p:spPr>
        <p:txBody>
          <a:bodyPr/>
          <a:lstStyle/>
          <a:p>
            <a:r>
              <a:rPr lang="en-US" smtClean="0"/>
              <a:t>Click icon to add picture</a:t>
            </a:r>
            <a:endParaRPr lang="de-DE" dirty="0"/>
          </a:p>
        </p:txBody>
      </p:sp>
      <p:sp>
        <p:nvSpPr>
          <p:cNvPr id="29" name="Text Placeholder 11"/>
          <p:cNvSpPr>
            <a:spLocks noGrp="1"/>
          </p:cNvSpPr>
          <p:nvPr>
            <p:ph type="body" sz="quarter" idx="27" hasCustomPrompt="1"/>
          </p:nvPr>
        </p:nvSpPr>
        <p:spPr>
          <a:xfrm>
            <a:off x="9588499" y="2744923"/>
            <a:ext cx="2232025" cy="156017"/>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30" name="Bildplatzhalter 19"/>
          <p:cNvSpPr>
            <a:spLocks noGrp="1"/>
          </p:cNvSpPr>
          <p:nvPr>
            <p:ph type="pic" sz="quarter" idx="41"/>
          </p:nvPr>
        </p:nvSpPr>
        <p:spPr>
          <a:xfrm>
            <a:off x="9587972" y="3002432"/>
            <a:ext cx="2232024" cy="1400897"/>
          </a:xfrm>
          <a:prstGeom prst="roundRect">
            <a:avLst>
              <a:gd name="adj" fmla="val 5310"/>
            </a:avLst>
          </a:prstGeom>
        </p:spPr>
        <p:txBody>
          <a:bodyPr/>
          <a:lstStyle/>
          <a:p>
            <a:r>
              <a:rPr lang="en-US" smtClean="0"/>
              <a:t>Click icon to add picture</a:t>
            </a:r>
            <a:endParaRPr lang="de-DE" dirty="0"/>
          </a:p>
        </p:txBody>
      </p:sp>
      <p:sp>
        <p:nvSpPr>
          <p:cNvPr id="31" name="Text Placeholder 11"/>
          <p:cNvSpPr>
            <a:spLocks noGrp="1"/>
          </p:cNvSpPr>
          <p:nvPr>
            <p:ph type="body" sz="quarter" idx="47" hasCustomPrompt="1"/>
          </p:nvPr>
        </p:nvSpPr>
        <p:spPr>
          <a:xfrm>
            <a:off x="9588501" y="4403328"/>
            <a:ext cx="2232024" cy="177800"/>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32" name="Bildplatzhalter 19"/>
          <p:cNvSpPr>
            <a:spLocks noGrp="1"/>
          </p:cNvSpPr>
          <p:nvPr>
            <p:ph type="pic" sz="quarter" idx="48"/>
          </p:nvPr>
        </p:nvSpPr>
        <p:spPr>
          <a:xfrm>
            <a:off x="9588499" y="4682618"/>
            <a:ext cx="2232025" cy="1400897"/>
          </a:xfrm>
          <a:prstGeom prst="roundRect">
            <a:avLst>
              <a:gd name="adj" fmla="val 5537"/>
            </a:avLst>
          </a:prstGeom>
        </p:spPr>
        <p:txBody>
          <a:bodyPr/>
          <a:lstStyle/>
          <a:p>
            <a:r>
              <a:rPr lang="en-US" smtClean="0"/>
              <a:t>Click icon to add picture</a:t>
            </a:r>
            <a:endParaRPr lang="de-DE" dirty="0"/>
          </a:p>
        </p:txBody>
      </p:sp>
      <p:sp>
        <p:nvSpPr>
          <p:cNvPr id="33" name="Text Placeholder 11"/>
          <p:cNvSpPr>
            <a:spLocks noGrp="1"/>
          </p:cNvSpPr>
          <p:nvPr>
            <p:ph type="body" sz="quarter" idx="49" hasCustomPrompt="1"/>
          </p:nvPr>
        </p:nvSpPr>
        <p:spPr>
          <a:xfrm>
            <a:off x="9587973" y="6083515"/>
            <a:ext cx="2232552" cy="177800"/>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1" name="Textplatzhalter 11">
            <a:extLst>
              <a:ext uri="{FF2B5EF4-FFF2-40B4-BE49-F238E27FC236}">
                <a16:creationId xmlns:a16="http://schemas.microsoft.com/office/drawing/2014/main" id="{911A7437-4DEB-4A71-B826-B0E0E57FCB0A}"/>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5" name="Textplatzhalter 11">
            <a:extLst>
              <a:ext uri="{FF2B5EF4-FFF2-40B4-BE49-F238E27FC236}">
                <a16:creationId xmlns:a16="http://schemas.microsoft.com/office/drawing/2014/main" id="{B6A910F1-36FE-4CB9-ADC6-054B2F9102C9}"/>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4" name="Textplatzhalter 11">
            <a:extLst>
              <a:ext uri="{FF2B5EF4-FFF2-40B4-BE49-F238E27FC236}">
                <a16:creationId xmlns:a16="http://schemas.microsoft.com/office/drawing/2014/main" id="{3716242F-82A6-463C-A148-F9923022E3DA}"/>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1561738483"/>
      </p:ext>
    </p:extLst>
  </p:cSld>
  <p:clrMapOvr>
    <a:masterClrMapping/>
  </p:clrMapOvr>
  <p:extLst>
    <p:ext uri="{DCECCB84-F9BA-43D5-87BE-67443E8EF086}">
      <p15:sldGuideLst xmlns:p15="http://schemas.microsoft.com/office/powerpoint/2012/main">
        <p15:guide id="1" orient="horz" pos="2947" userDrawn="1">
          <p15:clr>
            <a:srgbClr val="FBAE40"/>
          </p15:clr>
        </p15:guide>
        <p15:guide id="2" orient="horz" pos="2885" userDrawn="1">
          <p15:clr>
            <a:srgbClr val="FBAE40"/>
          </p15:clr>
        </p15:guide>
        <p15:guide id="3" orient="horz" pos="1888" userDrawn="1">
          <p15:clr>
            <a:srgbClr val="FBAE40"/>
          </p15:clr>
        </p15:guide>
        <p15:guide id="4" orient="horz" pos="1253" userDrawn="1">
          <p15:clr>
            <a:srgbClr val="FBAE40"/>
          </p15:clr>
        </p15:guide>
        <p15:guide id="6" pos="5972" userDrawn="1">
          <p15:clr>
            <a:srgbClr val="FBAE40"/>
          </p15:clr>
        </p15:guide>
        <p15:guide id="7" pos="2026" userDrawn="1">
          <p15:clr>
            <a:srgbClr val="FBAE40"/>
          </p15:clr>
        </p15:guide>
        <p15:guide id="0" orient="horz" pos="1344" userDrawn="1">
          <p15:clr>
            <a:srgbClr val="FBAE40"/>
          </p15:clr>
        </p15:guide>
        <p15:guide id="8" orient="horz" pos="1434" userDrawn="1">
          <p15:clr>
            <a:srgbClr val="FBAE40"/>
          </p15:clr>
        </p15:guide>
        <p15:guide id="9" orient="horz" pos="2387" userDrawn="1">
          <p15:clr>
            <a:srgbClr val="FBAE40"/>
          </p15:clr>
        </p15:guide>
        <p15:guide id="10" orient="horz" pos="2296" userDrawn="1">
          <p15:clr>
            <a:srgbClr val="FBAE40"/>
          </p15:clr>
        </p15:guide>
        <p15:guide id="11" orient="horz" pos="2478" userDrawn="1">
          <p15:clr>
            <a:srgbClr val="FBAE40"/>
          </p15:clr>
        </p15:guide>
        <p15:guide id="12" orient="horz" pos="3430" userDrawn="1">
          <p15:clr>
            <a:srgbClr val="FBAE40"/>
          </p15:clr>
        </p15:guide>
        <p15:guide id="13" orient="horz" pos="3339" userDrawn="1">
          <p15:clr>
            <a:srgbClr val="FBAE40"/>
          </p15:clr>
        </p15:guide>
        <p15:guide id="14" orient="horz" pos="3521" userDrawn="1">
          <p15:clr>
            <a:srgbClr val="FBAE40"/>
          </p15:clr>
        </p15:guide>
        <p15:guide id="15" orient="horz" pos="1828" userDrawn="1">
          <p15:clr>
            <a:srgbClr val="FBAE40"/>
          </p15:clr>
        </p15:guide>
        <p15:guide id="16" pos="2025" userDrawn="1">
          <p15:clr>
            <a:srgbClr val="FBAE40"/>
          </p15:clr>
        </p15:guide>
        <p15:guide id="17" pos="1875" userDrawn="1">
          <p15:clr>
            <a:srgbClr val="FBAE40"/>
          </p15:clr>
        </p15:guide>
        <p15:guide id="18" pos="6040" userDrawn="1">
          <p15:clr>
            <a:srgbClr val="FBAE40"/>
          </p15:clr>
        </p15:guide>
        <p15:guide id="19" pos="2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Tabellenanordnung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11" name="Textplatzhalter 21"/>
          <p:cNvSpPr>
            <a:spLocks noGrp="1"/>
          </p:cNvSpPr>
          <p:nvPr>
            <p:ph type="body" sz="quarter" idx="26" hasCustomPrompt="1"/>
          </p:nvPr>
        </p:nvSpPr>
        <p:spPr>
          <a:xfrm>
            <a:off x="383119" y="4677140"/>
            <a:ext cx="2592916" cy="1583683"/>
          </a:xfrm>
          <a:prstGeom prst="roundRect">
            <a:avLst>
              <a:gd name="adj" fmla="val 4237"/>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13" name="Textplatzhalter 21"/>
          <p:cNvSpPr>
            <a:spLocks noGrp="1"/>
          </p:cNvSpPr>
          <p:nvPr>
            <p:ph type="body" sz="quarter" idx="28" hasCustomPrompt="1"/>
          </p:nvPr>
        </p:nvSpPr>
        <p:spPr>
          <a:xfrm>
            <a:off x="383116" y="2996953"/>
            <a:ext cx="2592917" cy="1583683"/>
          </a:xfrm>
          <a:prstGeom prst="roundRect">
            <a:avLst>
              <a:gd name="adj" fmla="val 3836"/>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14" name="SmartArt-Platzhalter 7"/>
          <p:cNvSpPr>
            <a:spLocks noGrp="1" noChangeAspect="1"/>
          </p:cNvSpPr>
          <p:nvPr>
            <p:ph type="dgm" sz="quarter" idx="29" hasCustomPrompt="1"/>
          </p:nvPr>
        </p:nvSpPr>
        <p:spPr>
          <a:xfrm rot="5400000">
            <a:off x="2450246" y="1971058"/>
            <a:ext cx="1559383" cy="259897"/>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15" name="Textplatzhalter 21"/>
          <p:cNvSpPr>
            <a:spLocks noGrp="1"/>
          </p:cNvSpPr>
          <p:nvPr>
            <p:ph type="body" sz="quarter" idx="30" hasCustomPrompt="1"/>
          </p:nvPr>
        </p:nvSpPr>
        <p:spPr>
          <a:xfrm>
            <a:off x="383119" y="1317260"/>
            <a:ext cx="2592916" cy="1585401"/>
          </a:xfrm>
          <a:prstGeom prst="roundRect">
            <a:avLst>
              <a:gd name="adj" fmla="val 4239"/>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23" name="Text Placeholder 21"/>
          <p:cNvSpPr>
            <a:spLocks noGrp="1"/>
          </p:cNvSpPr>
          <p:nvPr>
            <p:ph type="body" sz="quarter" idx="36"/>
          </p:nvPr>
        </p:nvSpPr>
        <p:spPr>
          <a:xfrm>
            <a:off x="3432175" y="1304925"/>
            <a:ext cx="6048375" cy="1597736"/>
          </a:xfrm>
          <a:prstGeom prst="roundRect">
            <a:avLst>
              <a:gd name="adj" fmla="val 4654"/>
            </a:avLst>
          </a:prstGeom>
          <a:ln w="19050">
            <a:solidFill>
              <a:srgbClr val="B9D0F1"/>
            </a:solidFill>
          </a:ln>
        </p:spPr>
        <p:txBody>
          <a:bodyPr/>
          <a:lstStyle>
            <a:lvl1pPr marL="380981" indent="-380981">
              <a:buClr>
                <a:srgbClr val="B9D0F1"/>
              </a:buClr>
              <a:buFont typeface="Wingdings" panose="05000000000000000000" pitchFamily="2" charset="2"/>
              <a:buChar char="§"/>
              <a:defRPr sz="1600"/>
            </a:lvl1pPr>
            <a:lvl2pPr>
              <a:buClr>
                <a:srgbClr val="B9D0F1"/>
              </a:buClr>
              <a:defRPr sz="1867"/>
            </a:lvl2pPr>
            <a:lvl3pPr>
              <a:buClr>
                <a:srgbClr val="B9D0F1"/>
              </a:buClr>
              <a:defRPr sz="1600"/>
            </a:lvl3pPr>
          </a:lstStyle>
          <a:p>
            <a:pPr lvl="0"/>
            <a:r>
              <a:rPr lang="en-US" smtClean="0"/>
              <a:t>Edit Master text styles</a:t>
            </a:r>
          </a:p>
        </p:txBody>
      </p:sp>
      <p:sp>
        <p:nvSpPr>
          <p:cNvPr id="20" name="Bildplatzhalter 19"/>
          <p:cNvSpPr>
            <a:spLocks noGrp="1"/>
          </p:cNvSpPr>
          <p:nvPr>
            <p:ph type="pic" sz="quarter" idx="41"/>
          </p:nvPr>
        </p:nvSpPr>
        <p:spPr>
          <a:xfrm>
            <a:off x="9551455" y="1304925"/>
            <a:ext cx="2269069" cy="1429813"/>
          </a:xfrm>
          <a:prstGeom prst="roundRect">
            <a:avLst>
              <a:gd name="adj" fmla="val 5614"/>
            </a:avLst>
          </a:prstGeom>
        </p:spPr>
        <p:txBody>
          <a:bodyPr/>
          <a:lstStyle/>
          <a:p>
            <a:r>
              <a:rPr lang="en-US" smtClean="0"/>
              <a:t>Click icon to add picture</a:t>
            </a:r>
            <a:endParaRPr lang="de-DE" dirty="0"/>
          </a:p>
        </p:txBody>
      </p:sp>
      <p:sp>
        <p:nvSpPr>
          <p:cNvPr id="19" name="SmartArt-Platzhalter 7"/>
          <p:cNvSpPr>
            <a:spLocks noGrp="1" noChangeAspect="1"/>
          </p:cNvSpPr>
          <p:nvPr>
            <p:ph type="dgm" sz="quarter" idx="42" hasCustomPrompt="1"/>
          </p:nvPr>
        </p:nvSpPr>
        <p:spPr>
          <a:xfrm rot="5400000">
            <a:off x="2450246" y="3658846"/>
            <a:ext cx="1559383" cy="259897"/>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1" name="SmartArt-Platzhalter 7"/>
          <p:cNvSpPr>
            <a:spLocks noGrp="1" noChangeAspect="1"/>
          </p:cNvSpPr>
          <p:nvPr>
            <p:ph type="dgm" sz="quarter" idx="43" hasCustomPrompt="1"/>
          </p:nvPr>
        </p:nvSpPr>
        <p:spPr>
          <a:xfrm rot="5400000">
            <a:off x="2450245" y="5351648"/>
            <a:ext cx="1559383" cy="259897"/>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26" name="Text Placeholder 11"/>
          <p:cNvSpPr>
            <a:spLocks noGrp="1"/>
          </p:cNvSpPr>
          <p:nvPr>
            <p:ph type="body" sz="quarter" idx="27" hasCustomPrompt="1"/>
          </p:nvPr>
        </p:nvSpPr>
        <p:spPr>
          <a:xfrm>
            <a:off x="9551455" y="2734739"/>
            <a:ext cx="2269069" cy="167919"/>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7" name="Bildplatzhalter 19"/>
          <p:cNvSpPr>
            <a:spLocks noGrp="1"/>
          </p:cNvSpPr>
          <p:nvPr>
            <p:ph type="pic" sz="quarter" idx="44"/>
          </p:nvPr>
        </p:nvSpPr>
        <p:spPr>
          <a:xfrm>
            <a:off x="9551459" y="3001880"/>
            <a:ext cx="2269065" cy="1408121"/>
          </a:xfrm>
          <a:prstGeom prst="roundRect">
            <a:avLst>
              <a:gd name="adj" fmla="val 5432"/>
            </a:avLst>
          </a:prstGeom>
        </p:spPr>
        <p:txBody>
          <a:bodyPr/>
          <a:lstStyle/>
          <a:p>
            <a:r>
              <a:rPr lang="en-US" smtClean="0"/>
              <a:t>Click icon to add picture</a:t>
            </a:r>
            <a:endParaRPr lang="de-DE" dirty="0"/>
          </a:p>
        </p:txBody>
      </p:sp>
      <p:sp>
        <p:nvSpPr>
          <p:cNvPr id="28" name="Text Placeholder 11"/>
          <p:cNvSpPr>
            <a:spLocks noGrp="1"/>
          </p:cNvSpPr>
          <p:nvPr>
            <p:ph type="body" sz="quarter" idx="45" hasCustomPrompt="1"/>
          </p:nvPr>
        </p:nvSpPr>
        <p:spPr>
          <a:xfrm>
            <a:off x="9551987" y="4410000"/>
            <a:ext cx="2268537" cy="165704"/>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29" name="Bildplatzhalter 19"/>
          <p:cNvSpPr>
            <a:spLocks noGrp="1"/>
          </p:cNvSpPr>
          <p:nvPr>
            <p:ph type="pic" sz="quarter" idx="46"/>
          </p:nvPr>
        </p:nvSpPr>
        <p:spPr>
          <a:xfrm>
            <a:off x="9551987" y="4677141"/>
            <a:ext cx="2268537" cy="1400898"/>
          </a:xfrm>
          <a:prstGeom prst="roundRect">
            <a:avLst>
              <a:gd name="adj" fmla="val 5083"/>
            </a:avLst>
          </a:prstGeom>
        </p:spPr>
        <p:txBody>
          <a:bodyPr/>
          <a:lstStyle/>
          <a:p>
            <a:r>
              <a:rPr lang="en-US" smtClean="0"/>
              <a:t>Click icon to add picture</a:t>
            </a:r>
            <a:endParaRPr lang="de-DE" dirty="0"/>
          </a:p>
        </p:txBody>
      </p:sp>
      <p:sp>
        <p:nvSpPr>
          <p:cNvPr id="30" name="Text Placeholder 11"/>
          <p:cNvSpPr>
            <a:spLocks noGrp="1"/>
          </p:cNvSpPr>
          <p:nvPr>
            <p:ph type="body" sz="quarter" idx="47" hasCustomPrompt="1"/>
          </p:nvPr>
        </p:nvSpPr>
        <p:spPr>
          <a:xfrm>
            <a:off x="9551988" y="6078036"/>
            <a:ext cx="2268537" cy="173621"/>
          </a:xfrm>
        </p:spPr>
        <p:txBody>
          <a:bodyPr anchor="ctr"/>
          <a:lstStyle>
            <a:lvl1pPr marL="0" indent="0" algn="r">
              <a:buNone/>
              <a:defRPr sz="800" i="1">
                <a:solidFill>
                  <a:schemeClr val="bg1">
                    <a:lumMod val="50000"/>
                  </a:schemeClr>
                </a:solidFill>
              </a:defRPr>
            </a:lvl1pPr>
          </a:lstStyle>
          <a:p>
            <a:pPr lvl="0"/>
            <a:r>
              <a:rPr lang="de-DE" dirty="0"/>
              <a:t>Bildtitel und [Quellenkürzel]</a:t>
            </a:r>
            <a:endParaRPr lang="en-US" dirty="0"/>
          </a:p>
        </p:txBody>
      </p:sp>
      <p:sp>
        <p:nvSpPr>
          <p:cNvPr id="31" name="Text Placeholder 21"/>
          <p:cNvSpPr>
            <a:spLocks noGrp="1"/>
          </p:cNvSpPr>
          <p:nvPr>
            <p:ph type="body" sz="quarter" idx="48"/>
          </p:nvPr>
        </p:nvSpPr>
        <p:spPr>
          <a:xfrm>
            <a:off x="3432176" y="3001880"/>
            <a:ext cx="6048374" cy="1583682"/>
          </a:xfrm>
          <a:prstGeom prst="roundRect">
            <a:avLst>
              <a:gd name="adj" fmla="val 4352"/>
            </a:avLst>
          </a:prstGeom>
          <a:ln w="19050">
            <a:solidFill>
              <a:srgbClr val="B9D0F1"/>
            </a:solidFill>
          </a:ln>
        </p:spPr>
        <p:txBody>
          <a:bodyPr/>
          <a:lstStyle>
            <a:lvl1pPr marL="380981" indent="-380981">
              <a:buClr>
                <a:srgbClr val="B9D0F1"/>
              </a:buClr>
              <a:buFont typeface="Wingdings" panose="05000000000000000000" pitchFamily="2" charset="2"/>
              <a:buChar char="§"/>
              <a:defRPr sz="1600"/>
            </a:lvl1pPr>
            <a:lvl2pPr>
              <a:buClr>
                <a:srgbClr val="B9D0F1"/>
              </a:buClr>
              <a:defRPr sz="1867"/>
            </a:lvl2pPr>
            <a:lvl3pPr>
              <a:buClr>
                <a:srgbClr val="B9D0F1"/>
              </a:buClr>
              <a:defRPr sz="1600"/>
            </a:lvl3pPr>
          </a:lstStyle>
          <a:p>
            <a:pPr lvl="0"/>
            <a:r>
              <a:rPr lang="en-US" smtClean="0"/>
              <a:t>Edit Master text styles</a:t>
            </a:r>
          </a:p>
        </p:txBody>
      </p:sp>
      <p:sp>
        <p:nvSpPr>
          <p:cNvPr id="32" name="Text Placeholder 21"/>
          <p:cNvSpPr>
            <a:spLocks noGrp="1"/>
          </p:cNvSpPr>
          <p:nvPr>
            <p:ph type="body" sz="quarter" idx="49"/>
          </p:nvPr>
        </p:nvSpPr>
        <p:spPr>
          <a:xfrm>
            <a:off x="3431647" y="4677833"/>
            <a:ext cx="6048374" cy="1573824"/>
          </a:xfrm>
          <a:prstGeom prst="roundRect">
            <a:avLst>
              <a:gd name="adj" fmla="val 4796"/>
            </a:avLst>
          </a:prstGeom>
          <a:ln w="19050">
            <a:solidFill>
              <a:srgbClr val="B9D0F1"/>
            </a:solidFill>
          </a:ln>
        </p:spPr>
        <p:txBody>
          <a:bodyPr/>
          <a:lstStyle>
            <a:lvl1pPr marL="380981" indent="-380981">
              <a:buClr>
                <a:srgbClr val="B9D0F1"/>
              </a:buClr>
              <a:buFont typeface="Wingdings" panose="05000000000000000000" pitchFamily="2" charset="2"/>
              <a:buChar char="§"/>
              <a:defRPr sz="1600"/>
            </a:lvl1pPr>
            <a:lvl2pPr>
              <a:buClr>
                <a:srgbClr val="B9D0F1"/>
              </a:buClr>
              <a:defRPr sz="1867"/>
            </a:lvl2pPr>
            <a:lvl3pPr>
              <a:buClr>
                <a:srgbClr val="B9D0F1"/>
              </a:buClr>
              <a:defRPr sz="1600"/>
            </a:lvl3pPr>
          </a:lstStyle>
          <a:p>
            <a:pPr lvl="0"/>
            <a:r>
              <a:rPr lang="en-US" smtClean="0"/>
              <a:t>Edit Master text styles</a:t>
            </a:r>
          </a:p>
        </p:txBody>
      </p:sp>
      <p:sp>
        <p:nvSpPr>
          <p:cNvPr id="24" name="Textplatzhalter 11">
            <a:extLst>
              <a:ext uri="{FF2B5EF4-FFF2-40B4-BE49-F238E27FC236}">
                <a16:creationId xmlns:a16="http://schemas.microsoft.com/office/drawing/2014/main" id="{D664295D-7838-4219-B325-2E83D7A15CED}"/>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5" name="Textplatzhalter 11">
            <a:extLst>
              <a:ext uri="{FF2B5EF4-FFF2-40B4-BE49-F238E27FC236}">
                <a16:creationId xmlns:a16="http://schemas.microsoft.com/office/drawing/2014/main" id="{B7ABE0C3-B90E-40B7-BF28-FDE0DB473FF7}"/>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3" name="Textplatzhalter 11">
            <a:extLst>
              <a:ext uri="{FF2B5EF4-FFF2-40B4-BE49-F238E27FC236}">
                <a16:creationId xmlns:a16="http://schemas.microsoft.com/office/drawing/2014/main" id="{989B61AF-1768-47CE-A9E4-C0F657379B03}"/>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3611005655"/>
      </p:ext>
    </p:extLst>
  </p:cSld>
  <p:clrMapOvr>
    <a:masterClrMapping/>
  </p:clrMapOvr>
  <p:extLst>
    <p:ext uri="{DCECCB84-F9BA-43D5-87BE-67443E8EF086}">
      <p15:sldGuideLst xmlns:p15="http://schemas.microsoft.com/office/powerpoint/2012/main">
        <p15:guide id="1" orient="horz" pos="2947" userDrawn="1">
          <p15:clr>
            <a:srgbClr val="FBAE40"/>
          </p15:clr>
        </p15:guide>
        <p15:guide id="2" orient="horz" pos="2885" userDrawn="1">
          <p15:clr>
            <a:srgbClr val="FBAE40"/>
          </p15:clr>
        </p15:guide>
        <p15:guide id="3" orient="horz" pos="2886" userDrawn="1">
          <p15:clr>
            <a:srgbClr val="FBAE40"/>
          </p15:clr>
        </p15:guide>
        <p15:guide id="4" orient="horz" pos="1828" userDrawn="1">
          <p15:clr>
            <a:srgbClr val="FBAE40"/>
          </p15:clr>
        </p15:guide>
        <p15:guide id="7" pos="2116" userDrawn="1">
          <p15:clr>
            <a:srgbClr val="FBAE40"/>
          </p15:clr>
        </p15:guide>
        <p15:guide id="8" pos="1875" userDrawn="1">
          <p15:clr>
            <a:srgbClr val="FBAE40"/>
          </p15:clr>
        </p15:guide>
        <p15:guide id="10" orient="horz" pos="822" userDrawn="1">
          <p15:clr>
            <a:srgbClr val="FBAE40"/>
          </p15:clr>
        </p15:guide>
        <p15:guide id="11" orient="horz" pos="1888" userDrawn="1">
          <p15:clr>
            <a:srgbClr val="FBAE40"/>
          </p15:clr>
        </p15:guide>
        <p15:guide id="12" pos="1958" userDrawn="1">
          <p15:clr>
            <a:srgbClr val="FBAE40"/>
          </p15:clr>
        </p15:guide>
        <p15:guide id="13" pos="2162" userDrawn="1">
          <p15:clr>
            <a:srgbClr val="FBAE40"/>
          </p15:clr>
        </p15:guide>
        <p15:guide id="14" pos="5972" userDrawn="1">
          <p15:clr>
            <a:srgbClr val="FBAE40"/>
          </p15:clr>
        </p15:guide>
        <p15:guide id="15" pos="601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Schlüsselelement/Lösung eines Systems/Problem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cxnSp>
        <p:nvCxnSpPr>
          <p:cNvPr id="17" name="Gerade Verbindung 16"/>
          <p:cNvCxnSpPr/>
          <p:nvPr userDrawn="1"/>
        </p:nvCxnSpPr>
        <p:spPr>
          <a:xfrm>
            <a:off x="8977313" y="789519"/>
            <a:ext cx="0" cy="5759829"/>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platzhalter 25"/>
          <p:cNvSpPr>
            <a:spLocks noGrp="1"/>
          </p:cNvSpPr>
          <p:nvPr>
            <p:ph type="body" sz="quarter" idx="15"/>
          </p:nvPr>
        </p:nvSpPr>
        <p:spPr>
          <a:xfrm>
            <a:off x="371475" y="1160463"/>
            <a:ext cx="8556627" cy="3240087"/>
          </a:xfrm>
        </p:spPr>
        <p:txBody>
          <a:bodyPr/>
          <a:lstStyle>
            <a:lvl1pPr>
              <a:buClr>
                <a:srgbClr val="02266E"/>
              </a:buClr>
              <a:defRPr/>
            </a:lvl1pPr>
            <a:lvl2pPr>
              <a:buClr>
                <a:srgbClr val="02266E"/>
              </a:buClr>
              <a:defRPr/>
            </a:lvl2pPr>
            <a:lvl3pPr>
              <a:buClr>
                <a:srgbClr val="02266E"/>
              </a:buClr>
              <a:defRPr/>
            </a:lvl3pPr>
          </a:lstStyle>
          <a:p>
            <a:pPr lvl="0"/>
            <a:r>
              <a:rPr lang="en-US" smtClean="0"/>
              <a:t>Edit Master text styles</a:t>
            </a:r>
          </a:p>
          <a:p>
            <a:pPr lvl="1"/>
            <a:r>
              <a:rPr lang="en-US" smtClean="0"/>
              <a:t>Second level</a:t>
            </a:r>
          </a:p>
          <a:p>
            <a:pPr lvl="2"/>
            <a:r>
              <a:rPr lang="en-US" smtClean="0"/>
              <a:t>Third level</a:t>
            </a:r>
          </a:p>
        </p:txBody>
      </p:sp>
      <p:sp>
        <p:nvSpPr>
          <p:cNvPr id="28" name="Textplatzhalter 27"/>
          <p:cNvSpPr>
            <a:spLocks noGrp="1"/>
          </p:cNvSpPr>
          <p:nvPr>
            <p:ph type="body" sz="quarter" idx="16"/>
          </p:nvPr>
        </p:nvSpPr>
        <p:spPr>
          <a:xfrm>
            <a:off x="371475" y="4833938"/>
            <a:ext cx="8553437" cy="1474379"/>
          </a:xfrm>
        </p:spPr>
        <p:txBody>
          <a:bodyPr/>
          <a:lstStyle>
            <a:lvl1pPr>
              <a:buClr>
                <a:srgbClr val="76CD03"/>
              </a:buClr>
              <a:defRPr/>
            </a:lvl1pPr>
            <a:lvl2pPr>
              <a:buClr>
                <a:srgbClr val="76CD03"/>
              </a:buClr>
              <a:defRPr/>
            </a:lvl2pPr>
            <a:lvl3pPr>
              <a:buClr>
                <a:srgbClr val="76CD03"/>
              </a:buClr>
              <a:defRPr/>
            </a:lvl3pPr>
          </a:lstStyle>
          <a:p>
            <a:pPr lvl="0"/>
            <a:r>
              <a:rPr lang="en-US" smtClean="0"/>
              <a:t>Edit Master text styles</a:t>
            </a:r>
          </a:p>
          <a:p>
            <a:pPr lvl="1"/>
            <a:r>
              <a:rPr lang="en-US" smtClean="0"/>
              <a:t>Second level</a:t>
            </a:r>
          </a:p>
          <a:p>
            <a:pPr lvl="2"/>
            <a:r>
              <a:rPr lang="en-US" smtClean="0"/>
              <a:t>Third level</a:t>
            </a:r>
          </a:p>
        </p:txBody>
      </p:sp>
      <p:grpSp>
        <p:nvGrpSpPr>
          <p:cNvPr id="16" name="Group 15"/>
          <p:cNvGrpSpPr/>
          <p:nvPr userDrawn="1"/>
        </p:nvGrpSpPr>
        <p:grpSpPr>
          <a:xfrm>
            <a:off x="9168343" y="1300674"/>
            <a:ext cx="2562516" cy="3849375"/>
            <a:chOff x="6531007" y="918855"/>
            <a:chExt cx="1921887" cy="2887031"/>
          </a:xfrm>
        </p:grpSpPr>
        <p:sp>
          <p:nvSpPr>
            <p:cNvPr id="6" name="Freihandform 5"/>
            <p:cNvSpPr/>
            <p:nvPr userDrawn="1"/>
          </p:nvSpPr>
          <p:spPr>
            <a:xfrm>
              <a:off x="6531149" y="1347614"/>
              <a:ext cx="640534" cy="1067604"/>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0000" h="180008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w="34925" cmpd="sng">
              <a:solidFill>
                <a:schemeClr val="bg1"/>
              </a:solidFill>
            </a:ln>
          </p:spPr>
          <p:txBody>
            <a:bodyPr rtlCol="0" anchor="ctr"/>
            <a:lstStyle/>
            <a:p>
              <a:pPr algn="ctr"/>
              <a:endParaRPr lang="de-DE" sz="3200" dirty="0"/>
            </a:p>
          </p:txBody>
        </p:sp>
        <p:sp>
          <p:nvSpPr>
            <p:cNvPr id="7" name="Freihandform 6"/>
            <p:cNvSpPr/>
            <p:nvPr userDrawn="1"/>
          </p:nvSpPr>
          <p:spPr>
            <a:xfrm rot="5400000">
              <a:off x="7171755" y="1347614"/>
              <a:ext cx="640534" cy="1067604"/>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1058844 h 1800080"/>
                <a:gd name="connsiteX22" fmla="*/ 59690 w 1080000"/>
                <a:gd name="connsiteY22" fmla="*/ 1099088 h 1800080"/>
                <a:gd name="connsiteX23" fmla="*/ 143776 w 1080000"/>
                <a:gd name="connsiteY23" fmla="*/ 1116064 h 1800080"/>
                <a:gd name="connsiteX24" fmla="*/ 359800 w 1080000"/>
                <a:gd name="connsiteY24" fmla="*/ 900040 h 1800080"/>
                <a:gd name="connsiteX25" fmla="*/ 143776 w 1080000"/>
                <a:gd name="connsiteY25" fmla="*/ 684016 h 1800080"/>
                <a:gd name="connsiteX26" fmla="*/ 59690 w 1080000"/>
                <a:gd name="connsiteY26" fmla="*/ 700992 h 1800080"/>
                <a:gd name="connsiteX27" fmla="*/ 0 w 1080000"/>
                <a:gd name="connsiteY27" fmla="*/ 741236 h 1800080"/>
                <a:gd name="connsiteX28" fmla="*/ 0 w 1080000"/>
                <a:gd name="connsiteY28" fmla="*/ 360040 h 1800080"/>
                <a:gd name="connsiteX29" fmla="*/ 381358 w 1080000"/>
                <a:gd name="connsiteY29" fmla="*/ 360040 h 1800080"/>
                <a:gd name="connsiteX30" fmla="*/ 340952 w 1080000"/>
                <a:gd name="connsiteY30" fmla="*/ 300110 h 1800080"/>
                <a:gd name="connsiteX31" fmla="*/ 323976 w 1080000"/>
                <a:gd name="connsiteY31" fmla="*/ 216024 h 1800080"/>
                <a:gd name="connsiteX32" fmla="*/ 540000 w 1080000"/>
                <a:gd name="connsiteY32" fmla="*/ 0 h 180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80000" h="180008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1783E8"/>
            </a:solidFill>
            <a:ln w="34925" cmpd="sng">
              <a:solidFill>
                <a:schemeClr val="bg1"/>
              </a:solidFill>
            </a:ln>
          </p:spPr>
          <p:txBody>
            <a:bodyPr rtlCol="0" anchor="ctr"/>
            <a:lstStyle/>
            <a:p>
              <a:pPr algn="ctr"/>
              <a:endParaRPr lang="de-DE" sz="3200" dirty="0"/>
            </a:p>
          </p:txBody>
        </p:sp>
        <p:sp>
          <p:nvSpPr>
            <p:cNvPr id="8" name="Freihandform 7"/>
            <p:cNvSpPr/>
            <p:nvPr userDrawn="1"/>
          </p:nvSpPr>
          <p:spPr>
            <a:xfrm rot="10800000">
              <a:off x="7812360" y="1347614"/>
              <a:ext cx="640534" cy="1067604"/>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0000" h="180008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698642" y="1440040"/>
                  </a:lnTo>
                  <a:lnTo>
                    <a:pt x="739048" y="1499970"/>
                  </a:lnTo>
                  <a:cubicBezTo>
                    <a:pt x="749979" y="1525814"/>
                    <a:pt x="756024" y="1554229"/>
                    <a:pt x="756024" y="1584056"/>
                  </a:cubicBezTo>
                  <a:cubicBezTo>
                    <a:pt x="756024" y="1703363"/>
                    <a:pt x="659307" y="1800080"/>
                    <a:pt x="540000" y="1800080"/>
                  </a:cubicBezTo>
                  <a:cubicBezTo>
                    <a:pt x="420693" y="1800080"/>
                    <a:pt x="323976" y="1703363"/>
                    <a:pt x="323976" y="1584056"/>
                  </a:cubicBezTo>
                  <a:cubicBezTo>
                    <a:pt x="323976" y="1554229"/>
                    <a:pt x="330021" y="1525814"/>
                    <a:pt x="340952" y="1499970"/>
                  </a:cubicBezTo>
                  <a:lnTo>
                    <a:pt x="381358" y="1440040"/>
                  </a:lnTo>
                  <a:lnTo>
                    <a:pt x="0" y="1440040"/>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02266E"/>
            </a:solidFill>
            <a:ln w="34925" cmpd="sng">
              <a:solidFill>
                <a:schemeClr val="bg1"/>
              </a:solidFill>
            </a:ln>
          </p:spPr>
          <p:txBody>
            <a:bodyPr rtlCol="0" anchor="ctr"/>
            <a:lstStyle/>
            <a:p>
              <a:pPr algn="ctr"/>
              <a:endParaRPr lang="de-DE" sz="3200" dirty="0"/>
            </a:p>
          </p:txBody>
        </p:sp>
        <p:sp>
          <p:nvSpPr>
            <p:cNvPr id="9" name="Freihandform 8"/>
            <p:cNvSpPr/>
            <p:nvPr userDrawn="1"/>
          </p:nvSpPr>
          <p:spPr>
            <a:xfrm rot="10800000">
              <a:off x="7175819" y="918855"/>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1058844 h 1800080"/>
                <a:gd name="connsiteX22" fmla="*/ 59690 w 1080000"/>
                <a:gd name="connsiteY22" fmla="*/ 1099088 h 1800080"/>
                <a:gd name="connsiteX23" fmla="*/ 143776 w 1080000"/>
                <a:gd name="connsiteY23" fmla="*/ 1116064 h 1800080"/>
                <a:gd name="connsiteX24" fmla="*/ 359800 w 1080000"/>
                <a:gd name="connsiteY24" fmla="*/ 900040 h 1800080"/>
                <a:gd name="connsiteX25" fmla="*/ 143776 w 1080000"/>
                <a:gd name="connsiteY25" fmla="*/ 684016 h 1800080"/>
                <a:gd name="connsiteX26" fmla="*/ 59690 w 1080000"/>
                <a:gd name="connsiteY26" fmla="*/ 700992 h 1800080"/>
                <a:gd name="connsiteX27" fmla="*/ 0 w 1080000"/>
                <a:gd name="connsiteY27" fmla="*/ 741236 h 1800080"/>
                <a:gd name="connsiteX28" fmla="*/ 0 w 1080000"/>
                <a:gd name="connsiteY28" fmla="*/ 360040 h 1800080"/>
                <a:gd name="connsiteX29" fmla="*/ 381358 w 1080000"/>
                <a:gd name="connsiteY29" fmla="*/ 360040 h 1800080"/>
                <a:gd name="connsiteX30" fmla="*/ 340952 w 1080000"/>
                <a:gd name="connsiteY30" fmla="*/ 300110 h 1800080"/>
                <a:gd name="connsiteX31" fmla="*/ 323976 w 1080000"/>
                <a:gd name="connsiteY31" fmla="*/ 216024 h 1800080"/>
                <a:gd name="connsiteX32" fmla="*/ 540000 w 1080000"/>
                <a:gd name="connsiteY32" fmla="*/ 0 h 1800080"/>
                <a:gd name="connsiteX0" fmla="*/ 540000 w 1080000"/>
                <a:gd name="connsiteY0" fmla="*/ 0 h 1594566"/>
                <a:gd name="connsiteX1" fmla="*/ 756024 w 1080000"/>
                <a:gd name="connsiteY1" fmla="*/ 216024 h 1594566"/>
                <a:gd name="connsiteX2" fmla="*/ 739048 w 1080000"/>
                <a:gd name="connsiteY2" fmla="*/ 300110 h 1594566"/>
                <a:gd name="connsiteX3" fmla="*/ 698642 w 1080000"/>
                <a:gd name="connsiteY3" fmla="*/ 360040 h 1594566"/>
                <a:gd name="connsiteX4" fmla="*/ 1080000 w 1080000"/>
                <a:gd name="connsiteY4" fmla="*/ 360040 h 1594566"/>
                <a:gd name="connsiteX5" fmla="*/ 1080000 w 1080000"/>
                <a:gd name="connsiteY5" fmla="*/ 741317 h 1594566"/>
                <a:gd name="connsiteX6" fmla="*/ 1020190 w 1080000"/>
                <a:gd name="connsiteY6" fmla="*/ 700992 h 1594566"/>
                <a:gd name="connsiteX7" fmla="*/ 936104 w 1080000"/>
                <a:gd name="connsiteY7" fmla="*/ 684016 h 1594566"/>
                <a:gd name="connsiteX8" fmla="*/ 720080 w 1080000"/>
                <a:gd name="connsiteY8" fmla="*/ 900040 h 1594566"/>
                <a:gd name="connsiteX9" fmla="*/ 936104 w 1080000"/>
                <a:gd name="connsiteY9" fmla="*/ 1116064 h 1594566"/>
                <a:gd name="connsiteX10" fmla="*/ 1020190 w 1080000"/>
                <a:gd name="connsiteY10" fmla="*/ 1099088 h 1594566"/>
                <a:gd name="connsiteX11" fmla="*/ 1080000 w 1080000"/>
                <a:gd name="connsiteY11" fmla="*/ 1058763 h 1594566"/>
                <a:gd name="connsiteX12" fmla="*/ 1080000 w 1080000"/>
                <a:gd name="connsiteY12" fmla="*/ 1440040 h 1594566"/>
                <a:gd name="connsiteX13" fmla="*/ 698642 w 1080000"/>
                <a:gd name="connsiteY13" fmla="*/ 1440040 h 1594566"/>
                <a:gd name="connsiteX14" fmla="*/ 739048 w 1080000"/>
                <a:gd name="connsiteY14" fmla="*/ 1499970 h 1594566"/>
                <a:gd name="connsiteX15" fmla="*/ 756024 w 1080000"/>
                <a:gd name="connsiteY15" fmla="*/ 1584056 h 1594566"/>
                <a:gd name="connsiteX16" fmla="*/ 323976 w 1080000"/>
                <a:gd name="connsiteY16" fmla="*/ 1584056 h 1594566"/>
                <a:gd name="connsiteX17" fmla="*/ 340952 w 1080000"/>
                <a:gd name="connsiteY17" fmla="*/ 1499970 h 1594566"/>
                <a:gd name="connsiteX18" fmla="*/ 381358 w 1080000"/>
                <a:gd name="connsiteY18" fmla="*/ 1440040 h 1594566"/>
                <a:gd name="connsiteX19" fmla="*/ 0 w 1080000"/>
                <a:gd name="connsiteY19" fmla="*/ 1440040 h 1594566"/>
                <a:gd name="connsiteX20" fmla="*/ 0 w 1080000"/>
                <a:gd name="connsiteY20" fmla="*/ 1058844 h 1594566"/>
                <a:gd name="connsiteX21" fmla="*/ 59690 w 1080000"/>
                <a:gd name="connsiteY21" fmla="*/ 1099088 h 1594566"/>
                <a:gd name="connsiteX22" fmla="*/ 143776 w 1080000"/>
                <a:gd name="connsiteY22" fmla="*/ 1116064 h 1594566"/>
                <a:gd name="connsiteX23" fmla="*/ 359800 w 1080000"/>
                <a:gd name="connsiteY23" fmla="*/ 900040 h 1594566"/>
                <a:gd name="connsiteX24" fmla="*/ 143776 w 1080000"/>
                <a:gd name="connsiteY24" fmla="*/ 684016 h 1594566"/>
                <a:gd name="connsiteX25" fmla="*/ 59690 w 1080000"/>
                <a:gd name="connsiteY25" fmla="*/ 700992 h 1594566"/>
                <a:gd name="connsiteX26" fmla="*/ 0 w 1080000"/>
                <a:gd name="connsiteY26" fmla="*/ 741236 h 1594566"/>
                <a:gd name="connsiteX27" fmla="*/ 0 w 1080000"/>
                <a:gd name="connsiteY27" fmla="*/ 360040 h 1594566"/>
                <a:gd name="connsiteX28" fmla="*/ 381358 w 1080000"/>
                <a:gd name="connsiteY28" fmla="*/ 360040 h 1594566"/>
                <a:gd name="connsiteX29" fmla="*/ 340952 w 1080000"/>
                <a:gd name="connsiteY29" fmla="*/ 300110 h 1594566"/>
                <a:gd name="connsiteX30" fmla="*/ 323976 w 1080000"/>
                <a:gd name="connsiteY30" fmla="*/ 216024 h 1594566"/>
                <a:gd name="connsiteX31" fmla="*/ 540000 w 1080000"/>
                <a:gd name="connsiteY31" fmla="*/ 0 h 1594566"/>
                <a:gd name="connsiteX0" fmla="*/ 540000 w 1080000"/>
                <a:gd name="connsiteY0" fmla="*/ 0 h 1584056"/>
                <a:gd name="connsiteX1" fmla="*/ 756024 w 1080000"/>
                <a:gd name="connsiteY1" fmla="*/ 216024 h 1584056"/>
                <a:gd name="connsiteX2" fmla="*/ 739048 w 1080000"/>
                <a:gd name="connsiteY2" fmla="*/ 300110 h 1584056"/>
                <a:gd name="connsiteX3" fmla="*/ 698642 w 1080000"/>
                <a:gd name="connsiteY3" fmla="*/ 360040 h 1584056"/>
                <a:gd name="connsiteX4" fmla="*/ 1080000 w 1080000"/>
                <a:gd name="connsiteY4" fmla="*/ 360040 h 1584056"/>
                <a:gd name="connsiteX5" fmla="*/ 1080000 w 1080000"/>
                <a:gd name="connsiteY5" fmla="*/ 741317 h 1584056"/>
                <a:gd name="connsiteX6" fmla="*/ 1020190 w 1080000"/>
                <a:gd name="connsiteY6" fmla="*/ 700992 h 1584056"/>
                <a:gd name="connsiteX7" fmla="*/ 936104 w 1080000"/>
                <a:gd name="connsiteY7" fmla="*/ 684016 h 1584056"/>
                <a:gd name="connsiteX8" fmla="*/ 720080 w 1080000"/>
                <a:gd name="connsiteY8" fmla="*/ 900040 h 1584056"/>
                <a:gd name="connsiteX9" fmla="*/ 936104 w 1080000"/>
                <a:gd name="connsiteY9" fmla="*/ 1116064 h 1584056"/>
                <a:gd name="connsiteX10" fmla="*/ 1020190 w 1080000"/>
                <a:gd name="connsiteY10" fmla="*/ 1099088 h 1584056"/>
                <a:gd name="connsiteX11" fmla="*/ 1080000 w 1080000"/>
                <a:gd name="connsiteY11" fmla="*/ 1058763 h 1584056"/>
                <a:gd name="connsiteX12" fmla="*/ 1080000 w 1080000"/>
                <a:gd name="connsiteY12" fmla="*/ 1440040 h 1584056"/>
                <a:gd name="connsiteX13" fmla="*/ 698642 w 1080000"/>
                <a:gd name="connsiteY13" fmla="*/ 1440040 h 1584056"/>
                <a:gd name="connsiteX14" fmla="*/ 739048 w 1080000"/>
                <a:gd name="connsiteY14" fmla="*/ 1499970 h 1584056"/>
                <a:gd name="connsiteX15" fmla="*/ 323976 w 1080000"/>
                <a:gd name="connsiteY15" fmla="*/ 1584056 h 1584056"/>
                <a:gd name="connsiteX16" fmla="*/ 340952 w 1080000"/>
                <a:gd name="connsiteY16" fmla="*/ 1499970 h 1584056"/>
                <a:gd name="connsiteX17" fmla="*/ 381358 w 1080000"/>
                <a:gd name="connsiteY17" fmla="*/ 1440040 h 1584056"/>
                <a:gd name="connsiteX18" fmla="*/ 0 w 1080000"/>
                <a:gd name="connsiteY18" fmla="*/ 1440040 h 1584056"/>
                <a:gd name="connsiteX19" fmla="*/ 0 w 1080000"/>
                <a:gd name="connsiteY19" fmla="*/ 1058844 h 1584056"/>
                <a:gd name="connsiteX20" fmla="*/ 59690 w 1080000"/>
                <a:gd name="connsiteY20" fmla="*/ 1099088 h 1584056"/>
                <a:gd name="connsiteX21" fmla="*/ 143776 w 1080000"/>
                <a:gd name="connsiteY21" fmla="*/ 1116064 h 1584056"/>
                <a:gd name="connsiteX22" fmla="*/ 359800 w 1080000"/>
                <a:gd name="connsiteY22" fmla="*/ 900040 h 1584056"/>
                <a:gd name="connsiteX23" fmla="*/ 143776 w 1080000"/>
                <a:gd name="connsiteY23" fmla="*/ 684016 h 1584056"/>
                <a:gd name="connsiteX24" fmla="*/ 59690 w 1080000"/>
                <a:gd name="connsiteY24" fmla="*/ 700992 h 1584056"/>
                <a:gd name="connsiteX25" fmla="*/ 0 w 1080000"/>
                <a:gd name="connsiteY25" fmla="*/ 741236 h 1584056"/>
                <a:gd name="connsiteX26" fmla="*/ 0 w 1080000"/>
                <a:gd name="connsiteY26" fmla="*/ 360040 h 1584056"/>
                <a:gd name="connsiteX27" fmla="*/ 381358 w 1080000"/>
                <a:gd name="connsiteY27" fmla="*/ 360040 h 1584056"/>
                <a:gd name="connsiteX28" fmla="*/ 340952 w 1080000"/>
                <a:gd name="connsiteY28" fmla="*/ 300110 h 1584056"/>
                <a:gd name="connsiteX29" fmla="*/ 323976 w 1080000"/>
                <a:gd name="connsiteY29" fmla="*/ 216024 h 1584056"/>
                <a:gd name="connsiteX30" fmla="*/ 540000 w 1080000"/>
                <a:gd name="connsiteY30" fmla="*/ 0 h 1584056"/>
                <a:gd name="connsiteX0" fmla="*/ 540000 w 1080000"/>
                <a:gd name="connsiteY0" fmla="*/ 0 h 1584056"/>
                <a:gd name="connsiteX1" fmla="*/ 756024 w 1080000"/>
                <a:gd name="connsiteY1" fmla="*/ 216024 h 1584056"/>
                <a:gd name="connsiteX2" fmla="*/ 739048 w 1080000"/>
                <a:gd name="connsiteY2" fmla="*/ 300110 h 1584056"/>
                <a:gd name="connsiteX3" fmla="*/ 698642 w 1080000"/>
                <a:gd name="connsiteY3" fmla="*/ 360040 h 1584056"/>
                <a:gd name="connsiteX4" fmla="*/ 1080000 w 1080000"/>
                <a:gd name="connsiteY4" fmla="*/ 360040 h 1584056"/>
                <a:gd name="connsiteX5" fmla="*/ 1080000 w 1080000"/>
                <a:gd name="connsiteY5" fmla="*/ 741317 h 1584056"/>
                <a:gd name="connsiteX6" fmla="*/ 1020190 w 1080000"/>
                <a:gd name="connsiteY6" fmla="*/ 700992 h 1584056"/>
                <a:gd name="connsiteX7" fmla="*/ 936104 w 1080000"/>
                <a:gd name="connsiteY7" fmla="*/ 684016 h 1584056"/>
                <a:gd name="connsiteX8" fmla="*/ 720080 w 1080000"/>
                <a:gd name="connsiteY8" fmla="*/ 900040 h 1584056"/>
                <a:gd name="connsiteX9" fmla="*/ 936104 w 1080000"/>
                <a:gd name="connsiteY9" fmla="*/ 1116064 h 1584056"/>
                <a:gd name="connsiteX10" fmla="*/ 1020190 w 1080000"/>
                <a:gd name="connsiteY10" fmla="*/ 1099088 h 1584056"/>
                <a:gd name="connsiteX11" fmla="*/ 1080000 w 1080000"/>
                <a:gd name="connsiteY11" fmla="*/ 1058763 h 1584056"/>
                <a:gd name="connsiteX12" fmla="*/ 1080000 w 1080000"/>
                <a:gd name="connsiteY12" fmla="*/ 1440040 h 1584056"/>
                <a:gd name="connsiteX13" fmla="*/ 698642 w 1080000"/>
                <a:gd name="connsiteY13" fmla="*/ 1440040 h 1584056"/>
                <a:gd name="connsiteX14" fmla="*/ 323976 w 1080000"/>
                <a:gd name="connsiteY14" fmla="*/ 1584056 h 1584056"/>
                <a:gd name="connsiteX15" fmla="*/ 340952 w 1080000"/>
                <a:gd name="connsiteY15" fmla="*/ 1499970 h 1584056"/>
                <a:gd name="connsiteX16" fmla="*/ 381358 w 1080000"/>
                <a:gd name="connsiteY16" fmla="*/ 1440040 h 1584056"/>
                <a:gd name="connsiteX17" fmla="*/ 0 w 1080000"/>
                <a:gd name="connsiteY17" fmla="*/ 1440040 h 1584056"/>
                <a:gd name="connsiteX18" fmla="*/ 0 w 1080000"/>
                <a:gd name="connsiteY18" fmla="*/ 1058844 h 1584056"/>
                <a:gd name="connsiteX19" fmla="*/ 59690 w 1080000"/>
                <a:gd name="connsiteY19" fmla="*/ 1099088 h 1584056"/>
                <a:gd name="connsiteX20" fmla="*/ 143776 w 1080000"/>
                <a:gd name="connsiteY20" fmla="*/ 1116064 h 1584056"/>
                <a:gd name="connsiteX21" fmla="*/ 359800 w 1080000"/>
                <a:gd name="connsiteY21" fmla="*/ 900040 h 1584056"/>
                <a:gd name="connsiteX22" fmla="*/ 143776 w 1080000"/>
                <a:gd name="connsiteY22" fmla="*/ 684016 h 1584056"/>
                <a:gd name="connsiteX23" fmla="*/ 59690 w 1080000"/>
                <a:gd name="connsiteY23" fmla="*/ 700992 h 1584056"/>
                <a:gd name="connsiteX24" fmla="*/ 0 w 1080000"/>
                <a:gd name="connsiteY24" fmla="*/ 741236 h 1584056"/>
                <a:gd name="connsiteX25" fmla="*/ 0 w 1080000"/>
                <a:gd name="connsiteY25" fmla="*/ 360040 h 1584056"/>
                <a:gd name="connsiteX26" fmla="*/ 381358 w 1080000"/>
                <a:gd name="connsiteY26" fmla="*/ 360040 h 1584056"/>
                <a:gd name="connsiteX27" fmla="*/ 340952 w 1080000"/>
                <a:gd name="connsiteY27" fmla="*/ 300110 h 1584056"/>
                <a:gd name="connsiteX28" fmla="*/ 323976 w 1080000"/>
                <a:gd name="connsiteY28" fmla="*/ 216024 h 1584056"/>
                <a:gd name="connsiteX29" fmla="*/ 540000 w 1080000"/>
                <a:gd name="connsiteY29" fmla="*/ 0 h 1584056"/>
                <a:gd name="connsiteX0" fmla="*/ 540000 w 1080000"/>
                <a:gd name="connsiteY0" fmla="*/ 0 h 1499970"/>
                <a:gd name="connsiteX1" fmla="*/ 756024 w 1080000"/>
                <a:gd name="connsiteY1" fmla="*/ 216024 h 1499970"/>
                <a:gd name="connsiteX2" fmla="*/ 739048 w 1080000"/>
                <a:gd name="connsiteY2" fmla="*/ 300110 h 1499970"/>
                <a:gd name="connsiteX3" fmla="*/ 698642 w 1080000"/>
                <a:gd name="connsiteY3" fmla="*/ 360040 h 1499970"/>
                <a:gd name="connsiteX4" fmla="*/ 1080000 w 1080000"/>
                <a:gd name="connsiteY4" fmla="*/ 360040 h 1499970"/>
                <a:gd name="connsiteX5" fmla="*/ 1080000 w 1080000"/>
                <a:gd name="connsiteY5" fmla="*/ 741317 h 1499970"/>
                <a:gd name="connsiteX6" fmla="*/ 1020190 w 1080000"/>
                <a:gd name="connsiteY6" fmla="*/ 700992 h 1499970"/>
                <a:gd name="connsiteX7" fmla="*/ 936104 w 1080000"/>
                <a:gd name="connsiteY7" fmla="*/ 684016 h 1499970"/>
                <a:gd name="connsiteX8" fmla="*/ 720080 w 1080000"/>
                <a:gd name="connsiteY8" fmla="*/ 900040 h 1499970"/>
                <a:gd name="connsiteX9" fmla="*/ 936104 w 1080000"/>
                <a:gd name="connsiteY9" fmla="*/ 1116064 h 1499970"/>
                <a:gd name="connsiteX10" fmla="*/ 1020190 w 1080000"/>
                <a:gd name="connsiteY10" fmla="*/ 1099088 h 1499970"/>
                <a:gd name="connsiteX11" fmla="*/ 1080000 w 1080000"/>
                <a:gd name="connsiteY11" fmla="*/ 1058763 h 1499970"/>
                <a:gd name="connsiteX12" fmla="*/ 1080000 w 1080000"/>
                <a:gd name="connsiteY12" fmla="*/ 1440040 h 1499970"/>
                <a:gd name="connsiteX13" fmla="*/ 698642 w 1080000"/>
                <a:gd name="connsiteY13" fmla="*/ 1440040 h 1499970"/>
                <a:gd name="connsiteX14" fmla="*/ 340952 w 1080000"/>
                <a:gd name="connsiteY14" fmla="*/ 1499970 h 1499970"/>
                <a:gd name="connsiteX15" fmla="*/ 381358 w 1080000"/>
                <a:gd name="connsiteY15" fmla="*/ 1440040 h 1499970"/>
                <a:gd name="connsiteX16" fmla="*/ 0 w 1080000"/>
                <a:gd name="connsiteY16" fmla="*/ 1440040 h 1499970"/>
                <a:gd name="connsiteX17" fmla="*/ 0 w 1080000"/>
                <a:gd name="connsiteY17" fmla="*/ 1058844 h 1499970"/>
                <a:gd name="connsiteX18" fmla="*/ 59690 w 1080000"/>
                <a:gd name="connsiteY18" fmla="*/ 1099088 h 1499970"/>
                <a:gd name="connsiteX19" fmla="*/ 143776 w 1080000"/>
                <a:gd name="connsiteY19" fmla="*/ 1116064 h 1499970"/>
                <a:gd name="connsiteX20" fmla="*/ 359800 w 1080000"/>
                <a:gd name="connsiteY20" fmla="*/ 900040 h 1499970"/>
                <a:gd name="connsiteX21" fmla="*/ 143776 w 1080000"/>
                <a:gd name="connsiteY21" fmla="*/ 684016 h 1499970"/>
                <a:gd name="connsiteX22" fmla="*/ 59690 w 1080000"/>
                <a:gd name="connsiteY22" fmla="*/ 700992 h 1499970"/>
                <a:gd name="connsiteX23" fmla="*/ 0 w 1080000"/>
                <a:gd name="connsiteY23" fmla="*/ 741236 h 1499970"/>
                <a:gd name="connsiteX24" fmla="*/ 0 w 1080000"/>
                <a:gd name="connsiteY24" fmla="*/ 360040 h 1499970"/>
                <a:gd name="connsiteX25" fmla="*/ 381358 w 1080000"/>
                <a:gd name="connsiteY25" fmla="*/ 360040 h 1499970"/>
                <a:gd name="connsiteX26" fmla="*/ 340952 w 1080000"/>
                <a:gd name="connsiteY26" fmla="*/ 300110 h 1499970"/>
                <a:gd name="connsiteX27" fmla="*/ 323976 w 1080000"/>
                <a:gd name="connsiteY27" fmla="*/ 216024 h 1499970"/>
                <a:gd name="connsiteX28" fmla="*/ 540000 w 1080000"/>
                <a:gd name="connsiteY28" fmla="*/ 0 h 149997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698642 w 1080000"/>
                <a:gd name="connsiteY13" fmla="*/ 1440040 h 1440040"/>
                <a:gd name="connsiteX14" fmla="*/ 381358 w 1080000"/>
                <a:gd name="connsiteY14" fmla="*/ 1440040 h 1440040"/>
                <a:gd name="connsiteX15" fmla="*/ 0 w 1080000"/>
                <a:gd name="connsiteY15" fmla="*/ 1440040 h 1440040"/>
                <a:gd name="connsiteX16" fmla="*/ 0 w 1080000"/>
                <a:gd name="connsiteY16" fmla="*/ 1058844 h 1440040"/>
                <a:gd name="connsiteX17" fmla="*/ 59690 w 1080000"/>
                <a:gd name="connsiteY17" fmla="*/ 1099088 h 1440040"/>
                <a:gd name="connsiteX18" fmla="*/ 143776 w 1080000"/>
                <a:gd name="connsiteY18" fmla="*/ 1116064 h 1440040"/>
                <a:gd name="connsiteX19" fmla="*/ 359800 w 1080000"/>
                <a:gd name="connsiteY19" fmla="*/ 900040 h 1440040"/>
                <a:gd name="connsiteX20" fmla="*/ 143776 w 1080000"/>
                <a:gd name="connsiteY20" fmla="*/ 684016 h 1440040"/>
                <a:gd name="connsiteX21" fmla="*/ 59690 w 1080000"/>
                <a:gd name="connsiteY21" fmla="*/ 700992 h 1440040"/>
                <a:gd name="connsiteX22" fmla="*/ 0 w 1080000"/>
                <a:gd name="connsiteY22" fmla="*/ 741236 h 1440040"/>
                <a:gd name="connsiteX23" fmla="*/ 0 w 1080000"/>
                <a:gd name="connsiteY23" fmla="*/ 360040 h 1440040"/>
                <a:gd name="connsiteX24" fmla="*/ 381358 w 1080000"/>
                <a:gd name="connsiteY24" fmla="*/ 360040 h 1440040"/>
                <a:gd name="connsiteX25" fmla="*/ 340952 w 1080000"/>
                <a:gd name="connsiteY25" fmla="*/ 300110 h 1440040"/>
                <a:gd name="connsiteX26" fmla="*/ 323976 w 1080000"/>
                <a:gd name="connsiteY26" fmla="*/ 216024 h 1440040"/>
                <a:gd name="connsiteX27" fmla="*/ 540000 w 1080000"/>
                <a:gd name="connsiteY27" fmla="*/ 0 h 144004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698642 w 1080000"/>
                <a:gd name="connsiteY13" fmla="*/ 1440040 h 1440040"/>
                <a:gd name="connsiteX14" fmla="*/ 0 w 1080000"/>
                <a:gd name="connsiteY14" fmla="*/ 1440040 h 1440040"/>
                <a:gd name="connsiteX15" fmla="*/ 0 w 1080000"/>
                <a:gd name="connsiteY15" fmla="*/ 1058844 h 1440040"/>
                <a:gd name="connsiteX16" fmla="*/ 59690 w 1080000"/>
                <a:gd name="connsiteY16" fmla="*/ 1099088 h 1440040"/>
                <a:gd name="connsiteX17" fmla="*/ 143776 w 1080000"/>
                <a:gd name="connsiteY17" fmla="*/ 1116064 h 1440040"/>
                <a:gd name="connsiteX18" fmla="*/ 359800 w 1080000"/>
                <a:gd name="connsiteY18" fmla="*/ 900040 h 1440040"/>
                <a:gd name="connsiteX19" fmla="*/ 143776 w 1080000"/>
                <a:gd name="connsiteY19" fmla="*/ 684016 h 1440040"/>
                <a:gd name="connsiteX20" fmla="*/ 59690 w 1080000"/>
                <a:gd name="connsiteY20" fmla="*/ 700992 h 1440040"/>
                <a:gd name="connsiteX21" fmla="*/ 0 w 1080000"/>
                <a:gd name="connsiteY21" fmla="*/ 741236 h 1440040"/>
                <a:gd name="connsiteX22" fmla="*/ 0 w 1080000"/>
                <a:gd name="connsiteY22" fmla="*/ 360040 h 1440040"/>
                <a:gd name="connsiteX23" fmla="*/ 381358 w 1080000"/>
                <a:gd name="connsiteY23" fmla="*/ 360040 h 1440040"/>
                <a:gd name="connsiteX24" fmla="*/ 340952 w 1080000"/>
                <a:gd name="connsiteY24" fmla="*/ 300110 h 1440040"/>
                <a:gd name="connsiteX25" fmla="*/ 323976 w 1080000"/>
                <a:gd name="connsiteY25" fmla="*/ 216024 h 1440040"/>
                <a:gd name="connsiteX26" fmla="*/ 540000 w 1080000"/>
                <a:gd name="connsiteY26" fmla="*/ 0 h 144004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0 w 1080000"/>
                <a:gd name="connsiteY13" fmla="*/ 1440040 h 1440040"/>
                <a:gd name="connsiteX14" fmla="*/ 0 w 1080000"/>
                <a:gd name="connsiteY14" fmla="*/ 1058844 h 1440040"/>
                <a:gd name="connsiteX15" fmla="*/ 59690 w 1080000"/>
                <a:gd name="connsiteY15" fmla="*/ 1099088 h 1440040"/>
                <a:gd name="connsiteX16" fmla="*/ 143776 w 1080000"/>
                <a:gd name="connsiteY16" fmla="*/ 1116064 h 1440040"/>
                <a:gd name="connsiteX17" fmla="*/ 359800 w 1080000"/>
                <a:gd name="connsiteY17" fmla="*/ 900040 h 1440040"/>
                <a:gd name="connsiteX18" fmla="*/ 143776 w 1080000"/>
                <a:gd name="connsiteY18" fmla="*/ 684016 h 1440040"/>
                <a:gd name="connsiteX19" fmla="*/ 59690 w 1080000"/>
                <a:gd name="connsiteY19" fmla="*/ 700992 h 1440040"/>
                <a:gd name="connsiteX20" fmla="*/ 0 w 1080000"/>
                <a:gd name="connsiteY20" fmla="*/ 741236 h 1440040"/>
                <a:gd name="connsiteX21" fmla="*/ 0 w 1080000"/>
                <a:gd name="connsiteY21" fmla="*/ 360040 h 1440040"/>
                <a:gd name="connsiteX22" fmla="*/ 381358 w 1080000"/>
                <a:gd name="connsiteY22" fmla="*/ 360040 h 1440040"/>
                <a:gd name="connsiteX23" fmla="*/ 340952 w 1080000"/>
                <a:gd name="connsiteY23" fmla="*/ 300110 h 1440040"/>
                <a:gd name="connsiteX24" fmla="*/ 323976 w 1080000"/>
                <a:gd name="connsiteY24" fmla="*/ 216024 h 1440040"/>
                <a:gd name="connsiteX25" fmla="*/ 540000 w 1080000"/>
                <a:gd name="connsiteY25"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0000" h="144004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w="34925" cmpd="sng">
              <a:solidFill>
                <a:schemeClr val="bg1"/>
              </a:solidFill>
            </a:ln>
          </p:spPr>
          <p:txBody>
            <a:bodyPr rtlCol="0" anchor="ctr"/>
            <a:lstStyle/>
            <a:p>
              <a:pPr algn="ctr"/>
              <a:endParaRPr lang="de-DE" sz="3200" dirty="0"/>
            </a:p>
          </p:txBody>
        </p:sp>
        <p:sp>
          <p:nvSpPr>
            <p:cNvPr id="10" name="Freihandform 9"/>
            <p:cNvSpPr/>
            <p:nvPr userDrawn="1"/>
          </p:nvSpPr>
          <p:spPr>
            <a:xfrm rot="5400000">
              <a:off x="7705521" y="812087"/>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23976 w 1080000"/>
                <a:gd name="connsiteY23" fmla="*/ 216024 h 1800080"/>
                <a:gd name="connsiteX24" fmla="*/ 540000 w 1080000"/>
                <a:gd name="connsiteY24"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540000 w 1080000"/>
                <a:gd name="connsiteY23" fmla="*/ 0 h 1800080"/>
                <a:gd name="connsiteX0" fmla="*/ 381358 w 1080000"/>
                <a:gd name="connsiteY0" fmla="*/ 144016 h 1584056"/>
                <a:gd name="connsiteX1" fmla="*/ 756024 w 1080000"/>
                <a:gd name="connsiteY1" fmla="*/ 0 h 1584056"/>
                <a:gd name="connsiteX2" fmla="*/ 739048 w 1080000"/>
                <a:gd name="connsiteY2" fmla="*/ 84086 h 1584056"/>
                <a:gd name="connsiteX3" fmla="*/ 698642 w 1080000"/>
                <a:gd name="connsiteY3" fmla="*/ 144016 h 1584056"/>
                <a:gd name="connsiteX4" fmla="*/ 1080000 w 1080000"/>
                <a:gd name="connsiteY4" fmla="*/ 144016 h 1584056"/>
                <a:gd name="connsiteX5" fmla="*/ 1080000 w 1080000"/>
                <a:gd name="connsiteY5" fmla="*/ 525293 h 1584056"/>
                <a:gd name="connsiteX6" fmla="*/ 1020190 w 1080000"/>
                <a:gd name="connsiteY6" fmla="*/ 484968 h 1584056"/>
                <a:gd name="connsiteX7" fmla="*/ 936104 w 1080000"/>
                <a:gd name="connsiteY7" fmla="*/ 467992 h 1584056"/>
                <a:gd name="connsiteX8" fmla="*/ 720080 w 1080000"/>
                <a:gd name="connsiteY8" fmla="*/ 684016 h 1584056"/>
                <a:gd name="connsiteX9" fmla="*/ 936104 w 1080000"/>
                <a:gd name="connsiteY9" fmla="*/ 900040 h 1584056"/>
                <a:gd name="connsiteX10" fmla="*/ 1020190 w 1080000"/>
                <a:gd name="connsiteY10" fmla="*/ 883064 h 1584056"/>
                <a:gd name="connsiteX11" fmla="*/ 1080000 w 1080000"/>
                <a:gd name="connsiteY11" fmla="*/ 842739 h 1584056"/>
                <a:gd name="connsiteX12" fmla="*/ 1080000 w 1080000"/>
                <a:gd name="connsiteY12" fmla="*/ 1224016 h 1584056"/>
                <a:gd name="connsiteX13" fmla="*/ 698642 w 1080000"/>
                <a:gd name="connsiteY13" fmla="*/ 1224016 h 1584056"/>
                <a:gd name="connsiteX14" fmla="*/ 739048 w 1080000"/>
                <a:gd name="connsiteY14" fmla="*/ 1283946 h 1584056"/>
                <a:gd name="connsiteX15" fmla="*/ 756024 w 1080000"/>
                <a:gd name="connsiteY15" fmla="*/ 1368032 h 1584056"/>
                <a:gd name="connsiteX16" fmla="*/ 540000 w 1080000"/>
                <a:gd name="connsiteY16" fmla="*/ 1584056 h 1584056"/>
                <a:gd name="connsiteX17" fmla="*/ 323976 w 1080000"/>
                <a:gd name="connsiteY17" fmla="*/ 1368032 h 1584056"/>
                <a:gd name="connsiteX18" fmla="*/ 340952 w 1080000"/>
                <a:gd name="connsiteY18" fmla="*/ 1283946 h 1584056"/>
                <a:gd name="connsiteX19" fmla="*/ 381358 w 1080000"/>
                <a:gd name="connsiteY19" fmla="*/ 1224016 h 1584056"/>
                <a:gd name="connsiteX20" fmla="*/ 0 w 1080000"/>
                <a:gd name="connsiteY20" fmla="*/ 1224016 h 1584056"/>
                <a:gd name="connsiteX21" fmla="*/ 0 w 1080000"/>
                <a:gd name="connsiteY21" fmla="*/ 144016 h 1584056"/>
                <a:gd name="connsiteX22" fmla="*/ 381358 w 1080000"/>
                <a:gd name="connsiteY22" fmla="*/ 144016 h 1584056"/>
                <a:gd name="connsiteX0" fmla="*/ 381358 w 1080000"/>
                <a:gd name="connsiteY0" fmla="*/ 59930 h 1499970"/>
                <a:gd name="connsiteX1" fmla="*/ 739048 w 1080000"/>
                <a:gd name="connsiteY1" fmla="*/ 0 h 1499970"/>
                <a:gd name="connsiteX2" fmla="*/ 698642 w 1080000"/>
                <a:gd name="connsiteY2" fmla="*/ 59930 h 1499970"/>
                <a:gd name="connsiteX3" fmla="*/ 1080000 w 1080000"/>
                <a:gd name="connsiteY3" fmla="*/ 59930 h 1499970"/>
                <a:gd name="connsiteX4" fmla="*/ 1080000 w 1080000"/>
                <a:gd name="connsiteY4" fmla="*/ 441207 h 1499970"/>
                <a:gd name="connsiteX5" fmla="*/ 1020190 w 1080000"/>
                <a:gd name="connsiteY5" fmla="*/ 400882 h 1499970"/>
                <a:gd name="connsiteX6" fmla="*/ 936104 w 1080000"/>
                <a:gd name="connsiteY6" fmla="*/ 383906 h 1499970"/>
                <a:gd name="connsiteX7" fmla="*/ 720080 w 1080000"/>
                <a:gd name="connsiteY7" fmla="*/ 599930 h 1499970"/>
                <a:gd name="connsiteX8" fmla="*/ 936104 w 1080000"/>
                <a:gd name="connsiteY8" fmla="*/ 815954 h 1499970"/>
                <a:gd name="connsiteX9" fmla="*/ 1020190 w 1080000"/>
                <a:gd name="connsiteY9" fmla="*/ 798978 h 1499970"/>
                <a:gd name="connsiteX10" fmla="*/ 1080000 w 1080000"/>
                <a:gd name="connsiteY10" fmla="*/ 758653 h 1499970"/>
                <a:gd name="connsiteX11" fmla="*/ 1080000 w 1080000"/>
                <a:gd name="connsiteY11" fmla="*/ 1139930 h 1499970"/>
                <a:gd name="connsiteX12" fmla="*/ 698642 w 1080000"/>
                <a:gd name="connsiteY12" fmla="*/ 1139930 h 1499970"/>
                <a:gd name="connsiteX13" fmla="*/ 739048 w 1080000"/>
                <a:gd name="connsiteY13" fmla="*/ 1199860 h 1499970"/>
                <a:gd name="connsiteX14" fmla="*/ 756024 w 1080000"/>
                <a:gd name="connsiteY14" fmla="*/ 1283946 h 1499970"/>
                <a:gd name="connsiteX15" fmla="*/ 540000 w 1080000"/>
                <a:gd name="connsiteY15" fmla="*/ 1499970 h 1499970"/>
                <a:gd name="connsiteX16" fmla="*/ 323976 w 1080000"/>
                <a:gd name="connsiteY16" fmla="*/ 1283946 h 1499970"/>
                <a:gd name="connsiteX17" fmla="*/ 340952 w 1080000"/>
                <a:gd name="connsiteY17" fmla="*/ 1199860 h 1499970"/>
                <a:gd name="connsiteX18" fmla="*/ 381358 w 1080000"/>
                <a:gd name="connsiteY18" fmla="*/ 1139930 h 1499970"/>
                <a:gd name="connsiteX19" fmla="*/ 0 w 1080000"/>
                <a:gd name="connsiteY19" fmla="*/ 1139930 h 1499970"/>
                <a:gd name="connsiteX20" fmla="*/ 0 w 1080000"/>
                <a:gd name="connsiteY20" fmla="*/ 59930 h 1499970"/>
                <a:gd name="connsiteX21" fmla="*/ 381358 w 1080000"/>
                <a:gd name="connsiteY21" fmla="*/ 59930 h 1499970"/>
                <a:gd name="connsiteX0" fmla="*/ 381358 w 1080000"/>
                <a:gd name="connsiteY0" fmla="*/ 0 h 1440040"/>
                <a:gd name="connsiteX1" fmla="*/ 698642 w 1080000"/>
                <a:gd name="connsiteY1" fmla="*/ 0 h 1440040"/>
                <a:gd name="connsiteX2" fmla="*/ 1080000 w 1080000"/>
                <a:gd name="connsiteY2" fmla="*/ 0 h 1440040"/>
                <a:gd name="connsiteX3" fmla="*/ 1080000 w 1080000"/>
                <a:gd name="connsiteY3" fmla="*/ 381277 h 1440040"/>
                <a:gd name="connsiteX4" fmla="*/ 1020190 w 1080000"/>
                <a:gd name="connsiteY4" fmla="*/ 340952 h 1440040"/>
                <a:gd name="connsiteX5" fmla="*/ 936104 w 1080000"/>
                <a:gd name="connsiteY5" fmla="*/ 323976 h 1440040"/>
                <a:gd name="connsiteX6" fmla="*/ 720080 w 1080000"/>
                <a:gd name="connsiteY6" fmla="*/ 540000 h 1440040"/>
                <a:gd name="connsiteX7" fmla="*/ 936104 w 1080000"/>
                <a:gd name="connsiteY7" fmla="*/ 756024 h 1440040"/>
                <a:gd name="connsiteX8" fmla="*/ 1020190 w 1080000"/>
                <a:gd name="connsiteY8" fmla="*/ 739048 h 1440040"/>
                <a:gd name="connsiteX9" fmla="*/ 1080000 w 1080000"/>
                <a:gd name="connsiteY9" fmla="*/ 698723 h 1440040"/>
                <a:gd name="connsiteX10" fmla="*/ 1080000 w 1080000"/>
                <a:gd name="connsiteY10" fmla="*/ 1080000 h 1440040"/>
                <a:gd name="connsiteX11" fmla="*/ 698642 w 1080000"/>
                <a:gd name="connsiteY11" fmla="*/ 1080000 h 1440040"/>
                <a:gd name="connsiteX12" fmla="*/ 739048 w 1080000"/>
                <a:gd name="connsiteY12" fmla="*/ 1139930 h 1440040"/>
                <a:gd name="connsiteX13" fmla="*/ 756024 w 1080000"/>
                <a:gd name="connsiteY13" fmla="*/ 1224016 h 1440040"/>
                <a:gd name="connsiteX14" fmla="*/ 540000 w 1080000"/>
                <a:gd name="connsiteY14" fmla="*/ 1440040 h 1440040"/>
                <a:gd name="connsiteX15" fmla="*/ 323976 w 1080000"/>
                <a:gd name="connsiteY15" fmla="*/ 1224016 h 1440040"/>
                <a:gd name="connsiteX16" fmla="*/ 340952 w 1080000"/>
                <a:gd name="connsiteY16" fmla="*/ 1139930 h 1440040"/>
                <a:gd name="connsiteX17" fmla="*/ 381358 w 1080000"/>
                <a:gd name="connsiteY17" fmla="*/ 1080000 h 1440040"/>
                <a:gd name="connsiteX18" fmla="*/ 0 w 1080000"/>
                <a:gd name="connsiteY18" fmla="*/ 1080000 h 1440040"/>
                <a:gd name="connsiteX19" fmla="*/ 0 w 1080000"/>
                <a:gd name="connsiteY19" fmla="*/ 0 h 1440040"/>
                <a:gd name="connsiteX20" fmla="*/ 381358 w 1080000"/>
                <a:gd name="connsiteY20" fmla="*/ 0 h 1440040"/>
                <a:gd name="connsiteX0" fmla="*/ 381358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 name="connsiteX19" fmla="*/ 381358 w 1080000"/>
                <a:gd name="connsiteY19" fmla="*/ 0 h 1440040"/>
                <a:gd name="connsiteX0" fmla="*/ 0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0000" h="144004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w="34925" cmpd="sng">
              <a:solidFill>
                <a:schemeClr val="bg1"/>
              </a:solidFill>
            </a:ln>
          </p:spPr>
          <p:txBody>
            <a:bodyPr rtlCol="0" anchor="ctr"/>
            <a:lstStyle/>
            <a:p>
              <a:pPr algn="ctr"/>
              <a:endParaRPr lang="de-DE" sz="3200" dirty="0"/>
            </a:p>
          </p:txBody>
        </p:sp>
        <p:sp>
          <p:nvSpPr>
            <p:cNvPr id="11" name="Freihandform 10"/>
            <p:cNvSpPr/>
            <p:nvPr userDrawn="1"/>
          </p:nvSpPr>
          <p:spPr>
            <a:xfrm rot="16200000" flipH="1">
              <a:off x="6637775" y="812088"/>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23976 w 1080000"/>
                <a:gd name="connsiteY23" fmla="*/ 216024 h 1800080"/>
                <a:gd name="connsiteX24" fmla="*/ 540000 w 1080000"/>
                <a:gd name="connsiteY24"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540000 w 1080000"/>
                <a:gd name="connsiteY23" fmla="*/ 0 h 1800080"/>
                <a:gd name="connsiteX0" fmla="*/ 381358 w 1080000"/>
                <a:gd name="connsiteY0" fmla="*/ 144016 h 1584056"/>
                <a:gd name="connsiteX1" fmla="*/ 756024 w 1080000"/>
                <a:gd name="connsiteY1" fmla="*/ 0 h 1584056"/>
                <a:gd name="connsiteX2" fmla="*/ 739048 w 1080000"/>
                <a:gd name="connsiteY2" fmla="*/ 84086 h 1584056"/>
                <a:gd name="connsiteX3" fmla="*/ 698642 w 1080000"/>
                <a:gd name="connsiteY3" fmla="*/ 144016 h 1584056"/>
                <a:gd name="connsiteX4" fmla="*/ 1080000 w 1080000"/>
                <a:gd name="connsiteY4" fmla="*/ 144016 h 1584056"/>
                <a:gd name="connsiteX5" fmla="*/ 1080000 w 1080000"/>
                <a:gd name="connsiteY5" fmla="*/ 525293 h 1584056"/>
                <a:gd name="connsiteX6" fmla="*/ 1020190 w 1080000"/>
                <a:gd name="connsiteY6" fmla="*/ 484968 h 1584056"/>
                <a:gd name="connsiteX7" fmla="*/ 936104 w 1080000"/>
                <a:gd name="connsiteY7" fmla="*/ 467992 h 1584056"/>
                <a:gd name="connsiteX8" fmla="*/ 720080 w 1080000"/>
                <a:gd name="connsiteY8" fmla="*/ 684016 h 1584056"/>
                <a:gd name="connsiteX9" fmla="*/ 936104 w 1080000"/>
                <a:gd name="connsiteY9" fmla="*/ 900040 h 1584056"/>
                <a:gd name="connsiteX10" fmla="*/ 1020190 w 1080000"/>
                <a:gd name="connsiteY10" fmla="*/ 883064 h 1584056"/>
                <a:gd name="connsiteX11" fmla="*/ 1080000 w 1080000"/>
                <a:gd name="connsiteY11" fmla="*/ 842739 h 1584056"/>
                <a:gd name="connsiteX12" fmla="*/ 1080000 w 1080000"/>
                <a:gd name="connsiteY12" fmla="*/ 1224016 h 1584056"/>
                <a:gd name="connsiteX13" fmla="*/ 698642 w 1080000"/>
                <a:gd name="connsiteY13" fmla="*/ 1224016 h 1584056"/>
                <a:gd name="connsiteX14" fmla="*/ 739048 w 1080000"/>
                <a:gd name="connsiteY14" fmla="*/ 1283946 h 1584056"/>
                <a:gd name="connsiteX15" fmla="*/ 756024 w 1080000"/>
                <a:gd name="connsiteY15" fmla="*/ 1368032 h 1584056"/>
                <a:gd name="connsiteX16" fmla="*/ 540000 w 1080000"/>
                <a:gd name="connsiteY16" fmla="*/ 1584056 h 1584056"/>
                <a:gd name="connsiteX17" fmla="*/ 323976 w 1080000"/>
                <a:gd name="connsiteY17" fmla="*/ 1368032 h 1584056"/>
                <a:gd name="connsiteX18" fmla="*/ 340952 w 1080000"/>
                <a:gd name="connsiteY18" fmla="*/ 1283946 h 1584056"/>
                <a:gd name="connsiteX19" fmla="*/ 381358 w 1080000"/>
                <a:gd name="connsiteY19" fmla="*/ 1224016 h 1584056"/>
                <a:gd name="connsiteX20" fmla="*/ 0 w 1080000"/>
                <a:gd name="connsiteY20" fmla="*/ 1224016 h 1584056"/>
                <a:gd name="connsiteX21" fmla="*/ 0 w 1080000"/>
                <a:gd name="connsiteY21" fmla="*/ 144016 h 1584056"/>
                <a:gd name="connsiteX22" fmla="*/ 381358 w 1080000"/>
                <a:gd name="connsiteY22" fmla="*/ 144016 h 1584056"/>
                <a:gd name="connsiteX0" fmla="*/ 381358 w 1080000"/>
                <a:gd name="connsiteY0" fmla="*/ 59930 h 1499970"/>
                <a:gd name="connsiteX1" fmla="*/ 739048 w 1080000"/>
                <a:gd name="connsiteY1" fmla="*/ 0 h 1499970"/>
                <a:gd name="connsiteX2" fmla="*/ 698642 w 1080000"/>
                <a:gd name="connsiteY2" fmla="*/ 59930 h 1499970"/>
                <a:gd name="connsiteX3" fmla="*/ 1080000 w 1080000"/>
                <a:gd name="connsiteY3" fmla="*/ 59930 h 1499970"/>
                <a:gd name="connsiteX4" fmla="*/ 1080000 w 1080000"/>
                <a:gd name="connsiteY4" fmla="*/ 441207 h 1499970"/>
                <a:gd name="connsiteX5" fmla="*/ 1020190 w 1080000"/>
                <a:gd name="connsiteY5" fmla="*/ 400882 h 1499970"/>
                <a:gd name="connsiteX6" fmla="*/ 936104 w 1080000"/>
                <a:gd name="connsiteY6" fmla="*/ 383906 h 1499970"/>
                <a:gd name="connsiteX7" fmla="*/ 720080 w 1080000"/>
                <a:gd name="connsiteY7" fmla="*/ 599930 h 1499970"/>
                <a:gd name="connsiteX8" fmla="*/ 936104 w 1080000"/>
                <a:gd name="connsiteY8" fmla="*/ 815954 h 1499970"/>
                <a:gd name="connsiteX9" fmla="*/ 1020190 w 1080000"/>
                <a:gd name="connsiteY9" fmla="*/ 798978 h 1499970"/>
                <a:gd name="connsiteX10" fmla="*/ 1080000 w 1080000"/>
                <a:gd name="connsiteY10" fmla="*/ 758653 h 1499970"/>
                <a:gd name="connsiteX11" fmla="*/ 1080000 w 1080000"/>
                <a:gd name="connsiteY11" fmla="*/ 1139930 h 1499970"/>
                <a:gd name="connsiteX12" fmla="*/ 698642 w 1080000"/>
                <a:gd name="connsiteY12" fmla="*/ 1139930 h 1499970"/>
                <a:gd name="connsiteX13" fmla="*/ 739048 w 1080000"/>
                <a:gd name="connsiteY13" fmla="*/ 1199860 h 1499970"/>
                <a:gd name="connsiteX14" fmla="*/ 756024 w 1080000"/>
                <a:gd name="connsiteY14" fmla="*/ 1283946 h 1499970"/>
                <a:gd name="connsiteX15" fmla="*/ 540000 w 1080000"/>
                <a:gd name="connsiteY15" fmla="*/ 1499970 h 1499970"/>
                <a:gd name="connsiteX16" fmla="*/ 323976 w 1080000"/>
                <a:gd name="connsiteY16" fmla="*/ 1283946 h 1499970"/>
                <a:gd name="connsiteX17" fmla="*/ 340952 w 1080000"/>
                <a:gd name="connsiteY17" fmla="*/ 1199860 h 1499970"/>
                <a:gd name="connsiteX18" fmla="*/ 381358 w 1080000"/>
                <a:gd name="connsiteY18" fmla="*/ 1139930 h 1499970"/>
                <a:gd name="connsiteX19" fmla="*/ 0 w 1080000"/>
                <a:gd name="connsiteY19" fmla="*/ 1139930 h 1499970"/>
                <a:gd name="connsiteX20" fmla="*/ 0 w 1080000"/>
                <a:gd name="connsiteY20" fmla="*/ 59930 h 1499970"/>
                <a:gd name="connsiteX21" fmla="*/ 381358 w 1080000"/>
                <a:gd name="connsiteY21" fmla="*/ 59930 h 1499970"/>
                <a:gd name="connsiteX0" fmla="*/ 381358 w 1080000"/>
                <a:gd name="connsiteY0" fmla="*/ 0 h 1440040"/>
                <a:gd name="connsiteX1" fmla="*/ 698642 w 1080000"/>
                <a:gd name="connsiteY1" fmla="*/ 0 h 1440040"/>
                <a:gd name="connsiteX2" fmla="*/ 1080000 w 1080000"/>
                <a:gd name="connsiteY2" fmla="*/ 0 h 1440040"/>
                <a:gd name="connsiteX3" fmla="*/ 1080000 w 1080000"/>
                <a:gd name="connsiteY3" fmla="*/ 381277 h 1440040"/>
                <a:gd name="connsiteX4" fmla="*/ 1020190 w 1080000"/>
                <a:gd name="connsiteY4" fmla="*/ 340952 h 1440040"/>
                <a:gd name="connsiteX5" fmla="*/ 936104 w 1080000"/>
                <a:gd name="connsiteY5" fmla="*/ 323976 h 1440040"/>
                <a:gd name="connsiteX6" fmla="*/ 720080 w 1080000"/>
                <a:gd name="connsiteY6" fmla="*/ 540000 h 1440040"/>
                <a:gd name="connsiteX7" fmla="*/ 936104 w 1080000"/>
                <a:gd name="connsiteY7" fmla="*/ 756024 h 1440040"/>
                <a:gd name="connsiteX8" fmla="*/ 1020190 w 1080000"/>
                <a:gd name="connsiteY8" fmla="*/ 739048 h 1440040"/>
                <a:gd name="connsiteX9" fmla="*/ 1080000 w 1080000"/>
                <a:gd name="connsiteY9" fmla="*/ 698723 h 1440040"/>
                <a:gd name="connsiteX10" fmla="*/ 1080000 w 1080000"/>
                <a:gd name="connsiteY10" fmla="*/ 1080000 h 1440040"/>
                <a:gd name="connsiteX11" fmla="*/ 698642 w 1080000"/>
                <a:gd name="connsiteY11" fmla="*/ 1080000 h 1440040"/>
                <a:gd name="connsiteX12" fmla="*/ 739048 w 1080000"/>
                <a:gd name="connsiteY12" fmla="*/ 1139930 h 1440040"/>
                <a:gd name="connsiteX13" fmla="*/ 756024 w 1080000"/>
                <a:gd name="connsiteY13" fmla="*/ 1224016 h 1440040"/>
                <a:gd name="connsiteX14" fmla="*/ 540000 w 1080000"/>
                <a:gd name="connsiteY14" fmla="*/ 1440040 h 1440040"/>
                <a:gd name="connsiteX15" fmla="*/ 323976 w 1080000"/>
                <a:gd name="connsiteY15" fmla="*/ 1224016 h 1440040"/>
                <a:gd name="connsiteX16" fmla="*/ 340952 w 1080000"/>
                <a:gd name="connsiteY16" fmla="*/ 1139930 h 1440040"/>
                <a:gd name="connsiteX17" fmla="*/ 381358 w 1080000"/>
                <a:gd name="connsiteY17" fmla="*/ 1080000 h 1440040"/>
                <a:gd name="connsiteX18" fmla="*/ 0 w 1080000"/>
                <a:gd name="connsiteY18" fmla="*/ 1080000 h 1440040"/>
                <a:gd name="connsiteX19" fmla="*/ 0 w 1080000"/>
                <a:gd name="connsiteY19" fmla="*/ 0 h 1440040"/>
                <a:gd name="connsiteX20" fmla="*/ 381358 w 1080000"/>
                <a:gd name="connsiteY20" fmla="*/ 0 h 1440040"/>
                <a:gd name="connsiteX0" fmla="*/ 381358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 name="connsiteX19" fmla="*/ 381358 w 1080000"/>
                <a:gd name="connsiteY19" fmla="*/ 0 h 1440040"/>
                <a:gd name="connsiteX0" fmla="*/ 0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0000" h="144004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w="34925" cmpd="sng">
              <a:solidFill>
                <a:schemeClr val="bg1"/>
              </a:solidFill>
            </a:ln>
          </p:spPr>
          <p:txBody>
            <a:bodyPr rtlCol="0" anchor="ctr"/>
            <a:lstStyle/>
            <a:p>
              <a:pPr algn="ctr"/>
              <a:endParaRPr lang="de-DE" sz="3200" dirty="0"/>
            </a:p>
          </p:txBody>
        </p:sp>
        <p:sp>
          <p:nvSpPr>
            <p:cNvPr id="13" name="Freihandform 12"/>
            <p:cNvSpPr/>
            <p:nvPr userDrawn="1"/>
          </p:nvSpPr>
          <p:spPr>
            <a:xfrm rot="14593583" flipV="1">
              <a:off x="7117155" y="3058584"/>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23976 w 1080000"/>
                <a:gd name="connsiteY23" fmla="*/ 216024 h 1800080"/>
                <a:gd name="connsiteX24" fmla="*/ 540000 w 1080000"/>
                <a:gd name="connsiteY24"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540000 w 1080000"/>
                <a:gd name="connsiteY23" fmla="*/ 0 h 1800080"/>
                <a:gd name="connsiteX0" fmla="*/ 381358 w 1080000"/>
                <a:gd name="connsiteY0" fmla="*/ 144016 h 1584056"/>
                <a:gd name="connsiteX1" fmla="*/ 756024 w 1080000"/>
                <a:gd name="connsiteY1" fmla="*/ 0 h 1584056"/>
                <a:gd name="connsiteX2" fmla="*/ 739048 w 1080000"/>
                <a:gd name="connsiteY2" fmla="*/ 84086 h 1584056"/>
                <a:gd name="connsiteX3" fmla="*/ 698642 w 1080000"/>
                <a:gd name="connsiteY3" fmla="*/ 144016 h 1584056"/>
                <a:gd name="connsiteX4" fmla="*/ 1080000 w 1080000"/>
                <a:gd name="connsiteY4" fmla="*/ 144016 h 1584056"/>
                <a:gd name="connsiteX5" fmla="*/ 1080000 w 1080000"/>
                <a:gd name="connsiteY5" fmla="*/ 525293 h 1584056"/>
                <a:gd name="connsiteX6" fmla="*/ 1020190 w 1080000"/>
                <a:gd name="connsiteY6" fmla="*/ 484968 h 1584056"/>
                <a:gd name="connsiteX7" fmla="*/ 936104 w 1080000"/>
                <a:gd name="connsiteY7" fmla="*/ 467992 h 1584056"/>
                <a:gd name="connsiteX8" fmla="*/ 720080 w 1080000"/>
                <a:gd name="connsiteY8" fmla="*/ 684016 h 1584056"/>
                <a:gd name="connsiteX9" fmla="*/ 936104 w 1080000"/>
                <a:gd name="connsiteY9" fmla="*/ 900040 h 1584056"/>
                <a:gd name="connsiteX10" fmla="*/ 1020190 w 1080000"/>
                <a:gd name="connsiteY10" fmla="*/ 883064 h 1584056"/>
                <a:gd name="connsiteX11" fmla="*/ 1080000 w 1080000"/>
                <a:gd name="connsiteY11" fmla="*/ 842739 h 1584056"/>
                <a:gd name="connsiteX12" fmla="*/ 1080000 w 1080000"/>
                <a:gd name="connsiteY12" fmla="*/ 1224016 h 1584056"/>
                <a:gd name="connsiteX13" fmla="*/ 698642 w 1080000"/>
                <a:gd name="connsiteY13" fmla="*/ 1224016 h 1584056"/>
                <a:gd name="connsiteX14" fmla="*/ 739048 w 1080000"/>
                <a:gd name="connsiteY14" fmla="*/ 1283946 h 1584056"/>
                <a:gd name="connsiteX15" fmla="*/ 756024 w 1080000"/>
                <a:gd name="connsiteY15" fmla="*/ 1368032 h 1584056"/>
                <a:gd name="connsiteX16" fmla="*/ 540000 w 1080000"/>
                <a:gd name="connsiteY16" fmla="*/ 1584056 h 1584056"/>
                <a:gd name="connsiteX17" fmla="*/ 323976 w 1080000"/>
                <a:gd name="connsiteY17" fmla="*/ 1368032 h 1584056"/>
                <a:gd name="connsiteX18" fmla="*/ 340952 w 1080000"/>
                <a:gd name="connsiteY18" fmla="*/ 1283946 h 1584056"/>
                <a:gd name="connsiteX19" fmla="*/ 381358 w 1080000"/>
                <a:gd name="connsiteY19" fmla="*/ 1224016 h 1584056"/>
                <a:gd name="connsiteX20" fmla="*/ 0 w 1080000"/>
                <a:gd name="connsiteY20" fmla="*/ 1224016 h 1584056"/>
                <a:gd name="connsiteX21" fmla="*/ 0 w 1080000"/>
                <a:gd name="connsiteY21" fmla="*/ 144016 h 1584056"/>
                <a:gd name="connsiteX22" fmla="*/ 381358 w 1080000"/>
                <a:gd name="connsiteY22" fmla="*/ 144016 h 1584056"/>
                <a:gd name="connsiteX0" fmla="*/ 381358 w 1080000"/>
                <a:gd name="connsiteY0" fmla="*/ 59930 h 1499970"/>
                <a:gd name="connsiteX1" fmla="*/ 739048 w 1080000"/>
                <a:gd name="connsiteY1" fmla="*/ 0 h 1499970"/>
                <a:gd name="connsiteX2" fmla="*/ 698642 w 1080000"/>
                <a:gd name="connsiteY2" fmla="*/ 59930 h 1499970"/>
                <a:gd name="connsiteX3" fmla="*/ 1080000 w 1080000"/>
                <a:gd name="connsiteY3" fmla="*/ 59930 h 1499970"/>
                <a:gd name="connsiteX4" fmla="*/ 1080000 w 1080000"/>
                <a:gd name="connsiteY4" fmla="*/ 441207 h 1499970"/>
                <a:gd name="connsiteX5" fmla="*/ 1020190 w 1080000"/>
                <a:gd name="connsiteY5" fmla="*/ 400882 h 1499970"/>
                <a:gd name="connsiteX6" fmla="*/ 936104 w 1080000"/>
                <a:gd name="connsiteY6" fmla="*/ 383906 h 1499970"/>
                <a:gd name="connsiteX7" fmla="*/ 720080 w 1080000"/>
                <a:gd name="connsiteY7" fmla="*/ 599930 h 1499970"/>
                <a:gd name="connsiteX8" fmla="*/ 936104 w 1080000"/>
                <a:gd name="connsiteY8" fmla="*/ 815954 h 1499970"/>
                <a:gd name="connsiteX9" fmla="*/ 1020190 w 1080000"/>
                <a:gd name="connsiteY9" fmla="*/ 798978 h 1499970"/>
                <a:gd name="connsiteX10" fmla="*/ 1080000 w 1080000"/>
                <a:gd name="connsiteY10" fmla="*/ 758653 h 1499970"/>
                <a:gd name="connsiteX11" fmla="*/ 1080000 w 1080000"/>
                <a:gd name="connsiteY11" fmla="*/ 1139930 h 1499970"/>
                <a:gd name="connsiteX12" fmla="*/ 698642 w 1080000"/>
                <a:gd name="connsiteY12" fmla="*/ 1139930 h 1499970"/>
                <a:gd name="connsiteX13" fmla="*/ 739048 w 1080000"/>
                <a:gd name="connsiteY13" fmla="*/ 1199860 h 1499970"/>
                <a:gd name="connsiteX14" fmla="*/ 756024 w 1080000"/>
                <a:gd name="connsiteY14" fmla="*/ 1283946 h 1499970"/>
                <a:gd name="connsiteX15" fmla="*/ 540000 w 1080000"/>
                <a:gd name="connsiteY15" fmla="*/ 1499970 h 1499970"/>
                <a:gd name="connsiteX16" fmla="*/ 323976 w 1080000"/>
                <a:gd name="connsiteY16" fmla="*/ 1283946 h 1499970"/>
                <a:gd name="connsiteX17" fmla="*/ 340952 w 1080000"/>
                <a:gd name="connsiteY17" fmla="*/ 1199860 h 1499970"/>
                <a:gd name="connsiteX18" fmla="*/ 381358 w 1080000"/>
                <a:gd name="connsiteY18" fmla="*/ 1139930 h 1499970"/>
                <a:gd name="connsiteX19" fmla="*/ 0 w 1080000"/>
                <a:gd name="connsiteY19" fmla="*/ 1139930 h 1499970"/>
                <a:gd name="connsiteX20" fmla="*/ 0 w 1080000"/>
                <a:gd name="connsiteY20" fmla="*/ 59930 h 1499970"/>
                <a:gd name="connsiteX21" fmla="*/ 381358 w 1080000"/>
                <a:gd name="connsiteY21" fmla="*/ 59930 h 1499970"/>
                <a:gd name="connsiteX0" fmla="*/ 381358 w 1080000"/>
                <a:gd name="connsiteY0" fmla="*/ 0 h 1440040"/>
                <a:gd name="connsiteX1" fmla="*/ 698642 w 1080000"/>
                <a:gd name="connsiteY1" fmla="*/ 0 h 1440040"/>
                <a:gd name="connsiteX2" fmla="*/ 1080000 w 1080000"/>
                <a:gd name="connsiteY2" fmla="*/ 0 h 1440040"/>
                <a:gd name="connsiteX3" fmla="*/ 1080000 w 1080000"/>
                <a:gd name="connsiteY3" fmla="*/ 381277 h 1440040"/>
                <a:gd name="connsiteX4" fmla="*/ 1020190 w 1080000"/>
                <a:gd name="connsiteY4" fmla="*/ 340952 h 1440040"/>
                <a:gd name="connsiteX5" fmla="*/ 936104 w 1080000"/>
                <a:gd name="connsiteY5" fmla="*/ 323976 h 1440040"/>
                <a:gd name="connsiteX6" fmla="*/ 720080 w 1080000"/>
                <a:gd name="connsiteY6" fmla="*/ 540000 h 1440040"/>
                <a:gd name="connsiteX7" fmla="*/ 936104 w 1080000"/>
                <a:gd name="connsiteY7" fmla="*/ 756024 h 1440040"/>
                <a:gd name="connsiteX8" fmla="*/ 1020190 w 1080000"/>
                <a:gd name="connsiteY8" fmla="*/ 739048 h 1440040"/>
                <a:gd name="connsiteX9" fmla="*/ 1080000 w 1080000"/>
                <a:gd name="connsiteY9" fmla="*/ 698723 h 1440040"/>
                <a:gd name="connsiteX10" fmla="*/ 1080000 w 1080000"/>
                <a:gd name="connsiteY10" fmla="*/ 1080000 h 1440040"/>
                <a:gd name="connsiteX11" fmla="*/ 698642 w 1080000"/>
                <a:gd name="connsiteY11" fmla="*/ 1080000 h 1440040"/>
                <a:gd name="connsiteX12" fmla="*/ 739048 w 1080000"/>
                <a:gd name="connsiteY12" fmla="*/ 1139930 h 1440040"/>
                <a:gd name="connsiteX13" fmla="*/ 756024 w 1080000"/>
                <a:gd name="connsiteY13" fmla="*/ 1224016 h 1440040"/>
                <a:gd name="connsiteX14" fmla="*/ 540000 w 1080000"/>
                <a:gd name="connsiteY14" fmla="*/ 1440040 h 1440040"/>
                <a:gd name="connsiteX15" fmla="*/ 323976 w 1080000"/>
                <a:gd name="connsiteY15" fmla="*/ 1224016 h 1440040"/>
                <a:gd name="connsiteX16" fmla="*/ 340952 w 1080000"/>
                <a:gd name="connsiteY16" fmla="*/ 1139930 h 1440040"/>
                <a:gd name="connsiteX17" fmla="*/ 381358 w 1080000"/>
                <a:gd name="connsiteY17" fmla="*/ 1080000 h 1440040"/>
                <a:gd name="connsiteX18" fmla="*/ 0 w 1080000"/>
                <a:gd name="connsiteY18" fmla="*/ 1080000 h 1440040"/>
                <a:gd name="connsiteX19" fmla="*/ 0 w 1080000"/>
                <a:gd name="connsiteY19" fmla="*/ 0 h 1440040"/>
                <a:gd name="connsiteX20" fmla="*/ 381358 w 1080000"/>
                <a:gd name="connsiteY20" fmla="*/ 0 h 1440040"/>
                <a:gd name="connsiteX0" fmla="*/ 381358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 name="connsiteX19" fmla="*/ 381358 w 1080000"/>
                <a:gd name="connsiteY19" fmla="*/ 0 h 1440040"/>
                <a:gd name="connsiteX0" fmla="*/ 0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0000" h="144004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76CD03"/>
            </a:solidFill>
            <a:ln w="34925" cmpd="sng">
              <a:solidFill>
                <a:schemeClr val="bg1"/>
              </a:solidFill>
            </a:ln>
          </p:spPr>
          <p:txBody>
            <a:bodyPr rtlCol="0" anchor="ctr"/>
            <a:lstStyle/>
            <a:p>
              <a:pPr algn="ctr"/>
              <a:endParaRPr lang="de-DE" sz="3200" dirty="0"/>
            </a:p>
          </p:txBody>
        </p:sp>
        <p:sp>
          <p:nvSpPr>
            <p:cNvPr id="14" name="Freihandform 13"/>
            <p:cNvSpPr/>
            <p:nvPr userDrawn="1"/>
          </p:nvSpPr>
          <p:spPr>
            <a:xfrm rot="5400000" flipH="1" flipV="1">
              <a:off x="6637810" y="2094915"/>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40952 w 1080000"/>
                <a:gd name="connsiteY23" fmla="*/ 300110 h 1800080"/>
                <a:gd name="connsiteX24" fmla="*/ 323976 w 1080000"/>
                <a:gd name="connsiteY24" fmla="*/ 216024 h 1800080"/>
                <a:gd name="connsiteX25" fmla="*/ 540000 w 1080000"/>
                <a:gd name="connsiteY25"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323976 w 1080000"/>
                <a:gd name="connsiteY23" fmla="*/ 216024 h 1800080"/>
                <a:gd name="connsiteX24" fmla="*/ 540000 w 1080000"/>
                <a:gd name="connsiteY24" fmla="*/ 0 h 1800080"/>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360040 h 1800080"/>
                <a:gd name="connsiteX22" fmla="*/ 381358 w 1080000"/>
                <a:gd name="connsiteY22" fmla="*/ 360040 h 1800080"/>
                <a:gd name="connsiteX23" fmla="*/ 540000 w 1080000"/>
                <a:gd name="connsiteY23" fmla="*/ 0 h 1800080"/>
                <a:gd name="connsiteX0" fmla="*/ 381358 w 1080000"/>
                <a:gd name="connsiteY0" fmla="*/ 144016 h 1584056"/>
                <a:gd name="connsiteX1" fmla="*/ 756024 w 1080000"/>
                <a:gd name="connsiteY1" fmla="*/ 0 h 1584056"/>
                <a:gd name="connsiteX2" fmla="*/ 739048 w 1080000"/>
                <a:gd name="connsiteY2" fmla="*/ 84086 h 1584056"/>
                <a:gd name="connsiteX3" fmla="*/ 698642 w 1080000"/>
                <a:gd name="connsiteY3" fmla="*/ 144016 h 1584056"/>
                <a:gd name="connsiteX4" fmla="*/ 1080000 w 1080000"/>
                <a:gd name="connsiteY4" fmla="*/ 144016 h 1584056"/>
                <a:gd name="connsiteX5" fmla="*/ 1080000 w 1080000"/>
                <a:gd name="connsiteY5" fmla="*/ 525293 h 1584056"/>
                <a:gd name="connsiteX6" fmla="*/ 1020190 w 1080000"/>
                <a:gd name="connsiteY6" fmla="*/ 484968 h 1584056"/>
                <a:gd name="connsiteX7" fmla="*/ 936104 w 1080000"/>
                <a:gd name="connsiteY7" fmla="*/ 467992 h 1584056"/>
                <a:gd name="connsiteX8" fmla="*/ 720080 w 1080000"/>
                <a:gd name="connsiteY8" fmla="*/ 684016 h 1584056"/>
                <a:gd name="connsiteX9" fmla="*/ 936104 w 1080000"/>
                <a:gd name="connsiteY9" fmla="*/ 900040 h 1584056"/>
                <a:gd name="connsiteX10" fmla="*/ 1020190 w 1080000"/>
                <a:gd name="connsiteY10" fmla="*/ 883064 h 1584056"/>
                <a:gd name="connsiteX11" fmla="*/ 1080000 w 1080000"/>
                <a:gd name="connsiteY11" fmla="*/ 842739 h 1584056"/>
                <a:gd name="connsiteX12" fmla="*/ 1080000 w 1080000"/>
                <a:gd name="connsiteY12" fmla="*/ 1224016 h 1584056"/>
                <a:gd name="connsiteX13" fmla="*/ 698642 w 1080000"/>
                <a:gd name="connsiteY13" fmla="*/ 1224016 h 1584056"/>
                <a:gd name="connsiteX14" fmla="*/ 739048 w 1080000"/>
                <a:gd name="connsiteY14" fmla="*/ 1283946 h 1584056"/>
                <a:gd name="connsiteX15" fmla="*/ 756024 w 1080000"/>
                <a:gd name="connsiteY15" fmla="*/ 1368032 h 1584056"/>
                <a:gd name="connsiteX16" fmla="*/ 540000 w 1080000"/>
                <a:gd name="connsiteY16" fmla="*/ 1584056 h 1584056"/>
                <a:gd name="connsiteX17" fmla="*/ 323976 w 1080000"/>
                <a:gd name="connsiteY17" fmla="*/ 1368032 h 1584056"/>
                <a:gd name="connsiteX18" fmla="*/ 340952 w 1080000"/>
                <a:gd name="connsiteY18" fmla="*/ 1283946 h 1584056"/>
                <a:gd name="connsiteX19" fmla="*/ 381358 w 1080000"/>
                <a:gd name="connsiteY19" fmla="*/ 1224016 h 1584056"/>
                <a:gd name="connsiteX20" fmla="*/ 0 w 1080000"/>
                <a:gd name="connsiteY20" fmla="*/ 1224016 h 1584056"/>
                <a:gd name="connsiteX21" fmla="*/ 0 w 1080000"/>
                <a:gd name="connsiteY21" fmla="*/ 144016 h 1584056"/>
                <a:gd name="connsiteX22" fmla="*/ 381358 w 1080000"/>
                <a:gd name="connsiteY22" fmla="*/ 144016 h 1584056"/>
                <a:gd name="connsiteX0" fmla="*/ 381358 w 1080000"/>
                <a:gd name="connsiteY0" fmla="*/ 59930 h 1499970"/>
                <a:gd name="connsiteX1" fmla="*/ 739048 w 1080000"/>
                <a:gd name="connsiteY1" fmla="*/ 0 h 1499970"/>
                <a:gd name="connsiteX2" fmla="*/ 698642 w 1080000"/>
                <a:gd name="connsiteY2" fmla="*/ 59930 h 1499970"/>
                <a:gd name="connsiteX3" fmla="*/ 1080000 w 1080000"/>
                <a:gd name="connsiteY3" fmla="*/ 59930 h 1499970"/>
                <a:gd name="connsiteX4" fmla="*/ 1080000 w 1080000"/>
                <a:gd name="connsiteY4" fmla="*/ 441207 h 1499970"/>
                <a:gd name="connsiteX5" fmla="*/ 1020190 w 1080000"/>
                <a:gd name="connsiteY5" fmla="*/ 400882 h 1499970"/>
                <a:gd name="connsiteX6" fmla="*/ 936104 w 1080000"/>
                <a:gd name="connsiteY6" fmla="*/ 383906 h 1499970"/>
                <a:gd name="connsiteX7" fmla="*/ 720080 w 1080000"/>
                <a:gd name="connsiteY7" fmla="*/ 599930 h 1499970"/>
                <a:gd name="connsiteX8" fmla="*/ 936104 w 1080000"/>
                <a:gd name="connsiteY8" fmla="*/ 815954 h 1499970"/>
                <a:gd name="connsiteX9" fmla="*/ 1020190 w 1080000"/>
                <a:gd name="connsiteY9" fmla="*/ 798978 h 1499970"/>
                <a:gd name="connsiteX10" fmla="*/ 1080000 w 1080000"/>
                <a:gd name="connsiteY10" fmla="*/ 758653 h 1499970"/>
                <a:gd name="connsiteX11" fmla="*/ 1080000 w 1080000"/>
                <a:gd name="connsiteY11" fmla="*/ 1139930 h 1499970"/>
                <a:gd name="connsiteX12" fmla="*/ 698642 w 1080000"/>
                <a:gd name="connsiteY12" fmla="*/ 1139930 h 1499970"/>
                <a:gd name="connsiteX13" fmla="*/ 739048 w 1080000"/>
                <a:gd name="connsiteY13" fmla="*/ 1199860 h 1499970"/>
                <a:gd name="connsiteX14" fmla="*/ 756024 w 1080000"/>
                <a:gd name="connsiteY14" fmla="*/ 1283946 h 1499970"/>
                <a:gd name="connsiteX15" fmla="*/ 540000 w 1080000"/>
                <a:gd name="connsiteY15" fmla="*/ 1499970 h 1499970"/>
                <a:gd name="connsiteX16" fmla="*/ 323976 w 1080000"/>
                <a:gd name="connsiteY16" fmla="*/ 1283946 h 1499970"/>
                <a:gd name="connsiteX17" fmla="*/ 340952 w 1080000"/>
                <a:gd name="connsiteY17" fmla="*/ 1199860 h 1499970"/>
                <a:gd name="connsiteX18" fmla="*/ 381358 w 1080000"/>
                <a:gd name="connsiteY18" fmla="*/ 1139930 h 1499970"/>
                <a:gd name="connsiteX19" fmla="*/ 0 w 1080000"/>
                <a:gd name="connsiteY19" fmla="*/ 1139930 h 1499970"/>
                <a:gd name="connsiteX20" fmla="*/ 0 w 1080000"/>
                <a:gd name="connsiteY20" fmla="*/ 59930 h 1499970"/>
                <a:gd name="connsiteX21" fmla="*/ 381358 w 1080000"/>
                <a:gd name="connsiteY21" fmla="*/ 59930 h 1499970"/>
                <a:gd name="connsiteX0" fmla="*/ 381358 w 1080000"/>
                <a:gd name="connsiteY0" fmla="*/ 0 h 1440040"/>
                <a:gd name="connsiteX1" fmla="*/ 698642 w 1080000"/>
                <a:gd name="connsiteY1" fmla="*/ 0 h 1440040"/>
                <a:gd name="connsiteX2" fmla="*/ 1080000 w 1080000"/>
                <a:gd name="connsiteY2" fmla="*/ 0 h 1440040"/>
                <a:gd name="connsiteX3" fmla="*/ 1080000 w 1080000"/>
                <a:gd name="connsiteY3" fmla="*/ 381277 h 1440040"/>
                <a:gd name="connsiteX4" fmla="*/ 1020190 w 1080000"/>
                <a:gd name="connsiteY4" fmla="*/ 340952 h 1440040"/>
                <a:gd name="connsiteX5" fmla="*/ 936104 w 1080000"/>
                <a:gd name="connsiteY5" fmla="*/ 323976 h 1440040"/>
                <a:gd name="connsiteX6" fmla="*/ 720080 w 1080000"/>
                <a:gd name="connsiteY6" fmla="*/ 540000 h 1440040"/>
                <a:gd name="connsiteX7" fmla="*/ 936104 w 1080000"/>
                <a:gd name="connsiteY7" fmla="*/ 756024 h 1440040"/>
                <a:gd name="connsiteX8" fmla="*/ 1020190 w 1080000"/>
                <a:gd name="connsiteY8" fmla="*/ 739048 h 1440040"/>
                <a:gd name="connsiteX9" fmla="*/ 1080000 w 1080000"/>
                <a:gd name="connsiteY9" fmla="*/ 698723 h 1440040"/>
                <a:gd name="connsiteX10" fmla="*/ 1080000 w 1080000"/>
                <a:gd name="connsiteY10" fmla="*/ 1080000 h 1440040"/>
                <a:gd name="connsiteX11" fmla="*/ 698642 w 1080000"/>
                <a:gd name="connsiteY11" fmla="*/ 1080000 h 1440040"/>
                <a:gd name="connsiteX12" fmla="*/ 739048 w 1080000"/>
                <a:gd name="connsiteY12" fmla="*/ 1139930 h 1440040"/>
                <a:gd name="connsiteX13" fmla="*/ 756024 w 1080000"/>
                <a:gd name="connsiteY13" fmla="*/ 1224016 h 1440040"/>
                <a:gd name="connsiteX14" fmla="*/ 540000 w 1080000"/>
                <a:gd name="connsiteY14" fmla="*/ 1440040 h 1440040"/>
                <a:gd name="connsiteX15" fmla="*/ 323976 w 1080000"/>
                <a:gd name="connsiteY15" fmla="*/ 1224016 h 1440040"/>
                <a:gd name="connsiteX16" fmla="*/ 340952 w 1080000"/>
                <a:gd name="connsiteY16" fmla="*/ 1139930 h 1440040"/>
                <a:gd name="connsiteX17" fmla="*/ 381358 w 1080000"/>
                <a:gd name="connsiteY17" fmla="*/ 1080000 h 1440040"/>
                <a:gd name="connsiteX18" fmla="*/ 0 w 1080000"/>
                <a:gd name="connsiteY18" fmla="*/ 1080000 h 1440040"/>
                <a:gd name="connsiteX19" fmla="*/ 0 w 1080000"/>
                <a:gd name="connsiteY19" fmla="*/ 0 h 1440040"/>
                <a:gd name="connsiteX20" fmla="*/ 381358 w 1080000"/>
                <a:gd name="connsiteY20" fmla="*/ 0 h 1440040"/>
                <a:gd name="connsiteX0" fmla="*/ 381358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 name="connsiteX19" fmla="*/ 381358 w 1080000"/>
                <a:gd name="connsiteY19" fmla="*/ 0 h 1440040"/>
                <a:gd name="connsiteX0" fmla="*/ 0 w 1080000"/>
                <a:gd name="connsiteY0" fmla="*/ 0 h 1440040"/>
                <a:gd name="connsiteX1" fmla="*/ 1080000 w 1080000"/>
                <a:gd name="connsiteY1" fmla="*/ 0 h 1440040"/>
                <a:gd name="connsiteX2" fmla="*/ 1080000 w 1080000"/>
                <a:gd name="connsiteY2" fmla="*/ 381277 h 1440040"/>
                <a:gd name="connsiteX3" fmla="*/ 1020190 w 1080000"/>
                <a:gd name="connsiteY3" fmla="*/ 340952 h 1440040"/>
                <a:gd name="connsiteX4" fmla="*/ 936104 w 1080000"/>
                <a:gd name="connsiteY4" fmla="*/ 323976 h 1440040"/>
                <a:gd name="connsiteX5" fmla="*/ 720080 w 1080000"/>
                <a:gd name="connsiteY5" fmla="*/ 540000 h 1440040"/>
                <a:gd name="connsiteX6" fmla="*/ 936104 w 1080000"/>
                <a:gd name="connsiteY6" fmla="*/ 756024 h 1440040"/>
                <a:gd name="connsiteX7" fmla="*/ 1020190 w 1080000"/>
                <a:gd name="connsiteY7" fmla="*/ 739048 h 1440040"/>
                <a:gd name="connsiteX8" fmla="*/ 1080000 w 1080000"/>
                <a:gd name="connsiteY8" fmla="*/ 698723 h 1440040"/>
                <a:gd name="connsiteX9" fmla="*/ 1080000 w 1080000"/>
                <a:gd name="connsiteY9" fmla="*/ 1080000 h 1440040"/>
                <a:gd name="connsiteX10" fmla="*/ 698642 w 1080000"/>
                <a:gd name="connsiteY10" fmla="*/ 1080000 h 1440040"/>
                <a:gd name="connsiteX11" fmla="*/ 739048 w 1080000"/>
                <a:gd name="connsiteY11" fmla="*/ 1139930 h 1440040"/>
                <a:gd name="connsiteX12" fmla="*/ 756024 w 1080000"/>
                <a:gd name="connsiteY12" fmla="*/ 1224016 h 1440040"/>
                <a:gd name="connsiteX13" fmla="*/ 540000 w 1080000"/>
                <a:gd name="connsiteY13" fmla="*/ 1440040 h 1440040"/>
                <a:gd name="connsiteX14" fmla="*/ 323976 w 1080000"/>
                <a:gd name="connsiteY14" fmla="*/ 1224016 h 1440040"/>
                <a:gd name="connsiteX15" fmla="*/ 340952 w 1080000"/>
                <a:gd name="connsiteY15" fmla="*/ 1139930 h 1440040"/>
                <a:gd name="connsiteX16" fmla="*/ 381358 w 1080000"/>
                <a:gd name="connsiteY16" fmla="*/ 1080000 h 1440040"/>
                <a:gd name="connsiteX17" fmla="*/ 0 w 1080000"/>
                <a:gd name="connsiteY17" fmla="*/ 1080000 h 1440040"/>
                <a:gd name="connsiteX18" fmla="*/ 0 w 1080000"/>
                <a:gd name="connsiteY18"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0000" h="1440040">
                  <a:moveTo>
                    <a:pt x="0" y="0"/>
                  </a:moveTo>
                  <a:lnTo>
                    <a:pt x="1080000" y="0"/>
                  </a:lnTo>
                  <a:lnTo>
                    <a:pt x="1080000" y="381277"/>
                  </a:lnTo>
                  <a:lnTo>
                    <a:pt x="1020190" y="340952"/>
                  </a:lnTo>
                  <a:cubicBezTo>
                    <a:pt x="994346" y="330021"/>
                    <a:pt x="965931" y="323976"/>
                    <a:pt x="936104" y="323976"/>
                  </a:cubicBezTo>
                  <a:cubicBezTo>
                    <a:pt x="816797" y="323976"/>
                    <a:pt x="720080" y="420693"/>
                    <a:pt x="720080" y="540000"/>
                  </a:cubicBezTo>
                  <a:cubicBezTo>
                    <a:pt x="720080" y="659307"/>
                    <a:pt x="816797" y="756024"/>
                    <a:pt x="936104" y="756024"/>
                  </a:cubicBezTo>
                  <a:cubicBezTo>
                    <a:pt x="965931" y="756024"/>
                    <a:pt x="994346" y="749979"/>
                    <a:pt x="1020190" y="739048"/>
                  </a:cubicBezTo>
                  <a:lnTo>
                    <a:pt x="1080000" y="698723"/>
                  </a:lnTo>
                  <a:lnTo>
                    <a:pt x="1080000" y="1080000"/>
                  </a:lnTo>
                  <a:lnTo>
                    <a:pt x="698642" y="1080000"/>
                  </a:lnTo>
                  <a:lnTo>
                    <a:pt x="739048" y="1139930"/>
                  </a:lnTo>
                  <a:cubicBezTo>
                    <a:pt x="749979" y="1165774"/>
                    <a:pt x="756024" y="1194189"/>
                    <a:pt x="756024" y="1224016"/>
                  </a:cubicBezTo>
                  <a:cubicBezTo>
                    <a:pt x="756024" y="1343323"/>
                    <a:pt x="659307" y="1440040"/>
                    <a:pt x="540000" y="1440040"/>
                  </a:cubicBezTo>
                  <a:cubicBezTo>
                    <a:pt x="420693" y="1440040"/>
                    <a:pt x="323976" y="1343323"/>
                    <a:pt x="323976" y="1224016"/>
                  </a:cubicBezTo>
                  <a:cubicBezTo>
                    <a:pt x="323976" y="1194189"/>
                    <a:pt x="330021" y="1165774"/>
                    <a:pt x="340952" y="1139930"/>
                  </a:cubicBezTo>
                  <a:lnTo>
                    <a:pt x="381358" y="1080000"/>
                  </a:lnTo>
                  <a:lnTo>
                    <a:pt x="0" y="1080000"/>
                  </a:lnTo>
                  <a:lnTo>
                    <a:pt x="0" y="0"/>
                  </a:lnTo>
                  <a:close/>
                </a:path>
              </a:pathLst>
            </a:custGeom>
            <a:solidFill>
              <a:srgbClr val="02266E"/>
            </a:solidFill>
            <a:ln w="34925" cmpd="sng">
              <a:solidFill>
                <a:schemeClr val="bg1"/>
              </a:solidFill>
            </a:ln>
          </p:spPr>
          <p:txBody>
            <a:bodyPr rtlCol="0" anchor="ctr"/>
            <a:lstStyle/>
            <a:p>
              <a:pPr algn="ctr"/>
              <a:endParaRPr lang="de-DE" sz="3200" dirty="0"/>
            </a:p>
          </p:txBody>
        </p:sp>
        <p:sp>
          <p:nvSpPr>
            <p:cNvPr id="21" name="Freihandform 20"/>
            <p:cNvSpPr/>
            <p:nvPr userDrawn="1"/>
          </p:nvSpPr>
          <p:spPr>
            <a:xfrm>
              <a:off x="7175819" y="1988148"/>
              <a:ext cx="640534" cy="854069"/>
            </a:xfrm>
            <a:custGeom>
              <a:avLst/>
              <a:gdLst>
                <a:gd name="connsiteX0" fmla="*/ 540000 w 1080000"/>
                <a:gd name="connsiteY0" fmla="*/ 0 h 1800080"/>
                <a:gd name="connsiteX1" fmla="*/ 756024 w 1080000"/>
                <a:gd name="connsiteY1" fmla="*/ 216024 h 1800080"/>
                <a:gd name="connsiteX2" fmla="*/ 739048 w 1080000"/>
                <a:gd name="connsiteY2" fmla="*/ 300110 h 1800080"/>
                <a:gd name="connsiteX3" fmla="*/ 698642 w 1080000"/>
                <a:gd name="connsiteY3" fmla="*/ 360040 h 1800080"/>
                <a:gd name="connsiteX4" fmla="*/ 1080000 w 1080000"/>
                <a:gd name="connsiteY4" fmla="*/ 360040 h 1800080"/>
                <a:gd name="connsiteX5" fmla="*/ 1080000 w 1080000"/>
                <a:gd name="connsiteY5" fmla="*/ 741317 h 1800080"/>
                <a:gd name="connsiteX6" fmla="*/ 1020190 w 1080000"/>
                <a:gd name="connsiteY6" fmla="*/ 700992 h 1800080"/>
                <a:gd name="connsiteX7" fmla="*/ 936104 w 1080000"/>
                <a:gd name="connsiteY7" fmla="*/ 684016 h 1800080"/>
                <a:gd name="connsiteX8" fmla="*/ 720080 w 1080000"/>
                <a:gd name="connsiteY8" fmla="*/ 900040 h 1800080"/>
                <a:gd name="connsiteX9" fmla="*/ 936104 w 1080000"/>
                <a:gd name="connsiteY9" fmla="*/ 1116064 h 1800080"/>
                <a:gd name="connsiteX10" fmla="*/ 1020190 w 1080000"/>
                <a:gd name="connsiteY10" fmla="*/ 1099088 h 1800080"/>
                <a:gd name="connsiteX11" fmla="*/ 1080000 w 1080000"/>
                <a:gd name="connsiteY11" fmla="*/ 1058763 h 1800080"/>
                <a:gd name="connsiteX12" fmla="*/ 1080000 w 1080000"/>
                <a:gd name="connsiteY12" fmla="*/ 1440040 h 1800080"/>
                <a:gd name="connsiteX13" fmla="*/ 698642 w 1080000"/>
                <a:gd name="connsiteY13" fmla="*/ 1440040 h 1800080"/>
                <a:gd name="connsiteX14" fmla="*/ 739048 w 1080000"/>
                <a:gd name="connsiteY14" fmla="*/ 1499970 h 1800080"/>
                <a:gd name="connsiteX15" fmla="*/ 756024 w 1080000"/>
                <a:gd name="connsiteY15" fmla="*/ 1584056 h 1800080"/>
                <a:gd name="connsiteX16" fmla="*/ 540000 w 1080000"/>
                <a:gd name="connsiteY16" fmla="*/ 1800080 h 1800080"/>
                <a:gd name="connsiteX17" fmla="*/ 323976 w 1080000"/>
                <a:gd name="connsiteY17" fmla="*/ 1584056 h 1800080"/>
                <a:gd name="connsiteX18" fmla="*/ 340952 w 1080000"/>
                <a:gd name="connsiteY18" fmla="*/ 1499970 h 1800080"/>
                <a:gd name="connsiteX19" fmla="*/ 381358 w 1080000"/>
                <a:gd name="connsiteY19" fmla="*/ 1440040 h 1800080"/>
                <a:gd name="connsiteX20" fmla="*/ 0 w 1080000"/>
                <a:gd name="connsiteY20" fmla="*/ 1440040 h 1800080"/>
                <a:gd name="connsiteX21" fmla="*/ 0 w 1080000"/>
                <a:gd name="connsiteY21" fmla="*/ 1058844 h 1800080"/>
                <a:gd name="connsiteX22" fmla="*/ 59690 w 1080000"/>
                <a:gd name="connsiteY22" fmla="*/ 1099088 h 1800080"/>
                <a:gd name="connsiteX23" fmla="*/ 143776 w 1080000"/>
                <a:gd name="connsiteY23" fmla="*/ 1116064 h 1800080"/>
                <a:gd name="connsiteX24" fmla="*/ 359800 w 1080000"/>
                <a:gd name="connsiteY24" fmla="*/ 900040 h 1800080"/>
                <a:gd name="connsiteX25" fmla="*/ 143776 w 1080000"/>
                <a:gd name="connsiteY25" fmla="*/ 684016 h 1800080"/>
                <a:gd name="connsiteX26" fmla="*/ 59690 w 1080000"/>
                <a:gd name="connsiteY26" fmla="*/ 700992 h 1800080"/>
                <a:gd name="connsiteX27" fmla="*/ 0 w 1080000"/>
                <a:gd name="connsiteY27" fmla="*/ 741236 h 1800080"/>
                <a:gd name="connsiteX28" fmla="*/ 0 w 1080000"/>
                <a:gd name="connsiteY28" fmla="*/ 360040 h 1800080"/>
                <a:gd name="connsiteX29" fmla="*/ 381358 w 1080000"/>
                <a:gd name="connsiteY29" fmla="*/ 360040 h 1800080"/>
                <a:gd name="connsiteX30" fmla="*/ 340952 w 1080000"/>
                <a:gd name="connsiteY30" fmla="*/ 300110 h 1800080"/>
                <a:gd name="connsiteX31" fmla="*/ 323976 w 1080000"/>
                <a:gd name="connsiteY31" fmla="*/ 216024 h 1800080"/>
                <a:gd name="connsiteX32" fmla="*/ 540000 w 1080000"/>
                <a:gd name="connsiteY32" fmla="*/ 0 h 1800080"/>
                <a:gd name="connsiteX0" fmla="*/ 540000 w 1080000"/>
                <a:gd name="connsiteY0" fmla="*/ 0 h 1594566"/>
                <a:gd name="connsiteX1" fmla="*/ 756024 w 1080000"/>
                <a:gd name="connsiteY1" fmla="*/ 216024 h 1594566"/>
                <a:gd name="connsiteX2" fmla="*/ 739048 w 1080000"/>
                <a:gd name="connsiteY2" fmla="*/ 300110 h 1594566"/>
                <a:gd name="connsiteX3" fmla="*/ 698642 w 1080000"/>
                <a:gd name="connsiteY3" fmla="*/ 360040 h 1594566"/>
                <a:gd name="connsiteX4" fmla="*/ 1080000 w 1080000"/>
                <a:gd name="connsiteY4" fmla="*/ 360040 h 1594566"/>
                <a:gd name="connsiteX5" fmla="*/ 1080000 w 1080000"/>
                <a:gd name="connsiteY5" fmla="*/ 741317 h 1594566"/>
                <a:gd name="connsiteX6" fmla="*/ 1020190 w 1080000"/>
                <a:gd name="connsiteY6" fmla="*/ 700992 h 1594566"/>
                <a:gd name="connsiteX7" fmla="*/ 936104 w 1080000"/>
                <a:gd name="connsiteY7" fmla="*/ 684016 h 1594566"/>
                <a:gd name="connsiteX8" fmla="*/ 720080 w 1080000"/>
                <a:gd name="connsiteY8" fmla="*/ 900040 h 1594566"/>
                <a:gd name="connsiteX9" fmla="*/ 936104 w 1080000"/>
                <a:gd name="connsiteY9" fmla="*/ 1116064 h 1594566"/>
                <a:gd name="connsiteX10" fmla="*/ 1020190 w 1080000"/>
                <a:gd name="connsiteY10" fmla="*/ 1099088 h 1594566"/>
                <a:gd name="connsiteX11" fmla="*/ 1080000 w 1080000"/>
                <a:gd name="connsiteY11" fmla="*/ 1058763 h 1594566"/>
                <a:gd name="connsiteX12" fmla="*/ 1080000 w 1080000"/>
                <a:gd name="connsiteY12" fmla="*/ 1440040 h 1594566"/>
                <a:gd name="connsiteX13" fmla="*/ 698642 w 1080000"/>
                <a:gd name="connsiteY13" fmla="*/ 1440040 h 1594566"/>
                <a:gd name="connsiteX14" fmla="*/ 739048 w 1080000"/>
                <a:gd name="connsiteY14" fmla="*/ 1499970 h 1594566"/>
                <a:gd name="connsiteX15" fmla="*/ 756024 w 1080000"/>
                <a:gd name="connsiteY15" fmla="*/ 1584056 h 1594566"/>
                <a:gd name="connsiteX16" fmla="*/ 323976 w 1080000"/>
                <a:gd name="connsiteY16" fmla="*/ 1584056 h 1594566"/>
                <a:gd name="connsiteX17" fmla="*/ 340952 w 1080000"/>
                <a:gd name="connsiteY17" fmla="*/ 1499970 h 1594566"/>
                <a:gd name="connsiteX18" fmla="*/ 381358 w 1080000"/>
                <a:gd name="connsiteY18" fmla="*/ 1440040 h 1594566"/>
                <a:gd name="connsiteX19" fmla="*/ 0 w 1080000"/>
                <a:gd name="connsiteY19" fmla="*/ 1440040 h 1594566"/>
                <a:gd name="connsiteX20" fmla="*/ 0 w 1080000"/>
                <a:gd name="connsiteY20" fmla="*/ 1058844 h 1594566"/>
                <a:gd name="connsiteX21" fmla="*/ 59690 w 1080000"/>
                <a:gd name="connsiteY21" fmla="*/ 1099088 h 1594566"/>
                <a:gd name="connsiteX22" fmla="*/ 143776 w 1080000"/>
                <a:gd name="connsiteY22" fmla="*/ 1116064 h 1594566"/>
                <a:gd name="connsiteX23" fmla="*/ 359800 w 1080000"/>
                <a:gd name="connsiteY23" fmla="*/ 900040 h 1594566"/>
                <a:gd name="connsiteX24" fmla="*/ 143776 w 1080000"/>
                <a:gd name="connsiteY24" fmla="*/ 684016 h 1594566"/>
                <a:gd name="connsiteX25" fmla="*/ 59690 w 1080000"/>
                <a:gd name="connsiteY25" fmla="*/ 700992 h 1594566"/>
                <a:gd name="connsiteX26" fmla="*/ 0 w 1080000"/>
                <a:gd name="connsiteY26" fmla="*/ 741236 h 1594566"/>
                <a:gd name="connsiteX27" fmla="*/ 0 w 1080000"/>
                <a:gd name="connsiteY27" fmla="*/ 360040 h 1594566"/>
                <a:gd name="connsiteX28" fmla="*/ 381358 w 1080000"/>
                <a:gd name="connsiteY28" fmla="*/ 360040 h 1594566"/>
                <a:gd name="connsiteX29" fmla="*/ 340952 w 1080000"/>
                <a:gd name="connsiteY29" fmla="*/ 300110 h 1594566"/>
                <a:gd name="connsiteX30" fmla="*/ 323976 w 1080000"/>
                <a:gd name="connsiteY30" fmla="*/ 216024 h 1594566"/>
                <a:gd name="connsiteX31" fmla="*/ 540000 w 1080000"/>
                <a:gd name="connsiteY31" fmla="*/ 0 h 1594566"/>
                <a:gd name="connsiteX0" fmla="*/ 540000 w 1080000"/>
                <a:gd name="connsiteY0" fmla="*/ 0 h 1584056"/>
                <a:gd name="connsiteX1" fmla="*/ 756024 w 1080000"/>
                <a:gd name="connsiteY1" fmla="*/ 216024 h 1584056"/>
                <a:gd name="connsiteX2" fmla="*/ 739048 w 1080000"/>
                <a:gd name="connsiteY2" fmla="*/ 300110 h 1584056"/>
                <a:gd name="connsiteX3" fmla="*/ 698642 w 1080000"/>
                <a:gd name="connsiteY3" fmla="*/ 360040 h 1584056"/>
                <a:gd name="connsiteX4" fmla="*/ 1080000 w 1080000"/>
                <a:gd name="connsiteY4" fmla="*/ 360040 h 1584056"/>
                <a:gd name="connsiteX5" fmla="*/ 1080000 w 1080000"/>
                <a:gd name="connsiteY5" fmla="*/ 741317 h 1584056"/>
                <a:gd name="connsiteX6" fmla="*/ 1020190 w 1080000"/>
                <a:gd name="connsiteY6" fmla="*/ 700992 h 1584056"/>
                <a:gd name="connsiteX7" fmla="*/ 936104 w 1080000"/>
                <a:gd name="connsiteY7" fmla="*/ 684016 h 1584056"/>
                <a:gd name="connsiteX8" fmla="*/ 720080 w 1080000"/>
                <a:gd name="connsiteY8" fmla="*/ 900040 h 1584056"/>
                <a:gd name="connsiteX9" fmla="*/ 936104 w 1080000"/>
                <a:gd name="connsiteY9" fmla="*/ 1116064 h 1584056"/>
                <a:gd name="connsiteX10" fmla="*/ 1020190 w 1080000"/>
                <a:gd name="connsiteY10" fmla="*/ 1099088 h 1584056"/>
                <a:gd name="connsiteX11" fmla="*/ 1080000 w 1080000"/>
                <a:gd name="connsiteY11" fmla="*/ 1058763 h 1584056"/>
                <a:gd name="connsiteX12" fmla="*/ 1080000 w 1080000"/>
                <a:gd name="connsiteY12" fmla="*/ 1440040 h 1584056"/>
                <a:gd name="connsiteX13" fmla="*/ 698642 w 1080000"/>
                <a:gd name="connsiteY13" fmla="*/ 1440040 h 1584056"/>
                <a:gd name="connsiteX14" fmla="*/ 739048 w 1080000"/>
                <a:gd name="connsiteY14" fmla="*/ 1499970 h 1584056"/>
                <a:gd name="connsiteX15" fmla="*/ 323976 w 1080000"/>
                <a:gd name="connsiteY15" fmla="*/ 1584056 h 1584056"/>
                <a:gd name="connsiteX16" fmla="*/ 340952 w 1080000"/>
                <a:gd name="connsiteY16" fmla="*/ 1499970 h 1584056"/>
                <a:gd name="connsiteX17" fmla="*/ 381358 w 1080000"/>
                <a:gd name="connsiteY17" fmla="*/ 1440040 h 1584056"/>
                <a:gd name="connsiteX18" fmla="*/ 0 w 1080000"/>
                <a:gd name="connsiteY18" fmla="*/ 1440040 h 1584056"/>
                <a:gd name="connsiteX19" fmla="*/ 0 w 1080000"/>
                <a:gd name="connsiteY19" fmla="*/ 1058844 h 1584056"/>
                <a:gd name="connsiteX20" fmla="*/ 59690 w 1080000"/>
                <a:gd name="connsiteY20" fmla="*/ 1099088 h 1584056"/>
                <a:gd name="connsiteX21" fmla="*/ 143776 w 1080000"/>
                <a:gd name="connsiteY21" fmla="*/ 1116064 h 1584056"/>
                <a:gd name="connsiteX22" fmla="*/ 359800 w 1080000"/>
                <a:gd name="connsiteY22" fmla="*/ 900040 h 1584056"/>
                <a:gd name="connsiteX23" fmla="*/ 143776 w 1080000"/>
                <a:gd name="connsiteY23" fmla="*/ 684016 h 1584056"/>
                <a:gd name="connsiteX24" fmla="*/ 59690 w 1080000"/>
                <a:gd name="connsiteY24" fmla="*/ 700992 h 1584056"/>
                <a:gd name="connsiteX25" fmla="*/ 0 w 1080000"/>
                <a:gd name="connsiteY25" fmla="*/ 741236 h 1584056"/>
                <a:gd name="connsiteX26" fmla="*/ 0 w 1080000"/>
                <a:gd name="connsiteY26" fmla="*/ 360040 h 1584056"/>
                <a:gd name="connsiteX27" fmla="*/ 381358 w 1080000"/>
                <a:gd name="connsiteY27" fmla="*/ 360040 h 1584056"/>
                <a:gd name="connsiteX28" fmla="*/ 340952 w 1080000"/>
                <a:gd name="connsiteY28" fmla="*/ 300110 h 1584056"/>
                <a:gd name="connsiteX29" fmla="*/ 323976 w 1080000"/>
                <a:gd name="connsiteY29" fmla="*/ 216024 h 1584056"/>
                <a:gd name="connsiteX30" fmla="*/ 540000 w 1080000"/>
                <a:gd name="connsiteY30" fmla="*/ 0 h 1584056"/>
                <a:gd name="connsiteX0" fmla="*/ 540000 w 1080000"/>
                <a:gd name="connsiteY0" fmla="*/ 0 h 1584056"/>
                <a:gd name="connsiteX1" fmla="*/ 756024 w 1080000"/>
                <a:gd name="connsiteY1" fmla="*/ 216024 h 1584056"/>
                <a:gd name="connsiteX2" fmla="*/ 739048 w 1080000"/>
                <a:gd name="connsiteY2" fmla="*/ 300110 h 1584056"/>
                <a:gd name="connsiteX3" fmla="*/ 698642 w 1080000"/>
                <a:gd name="connsiteY3" fmla="*/ 360040 h 1584056"/>
                <a:gd name="connsiteX4" fmla="*/ 1080000 w 1080000"/>
                <a:gd name="connsiteY4" fmla="*/ 360040 h 1584056"/>
                <a:gd name="connsiteX5" fmla="*/ 1080000 w 1080000"/>
                <a:gd name="connsiteY5" fmla="*/ 741317 h 1584056"/>
                <a:gd name="connsiteX6" fmla="*/ 1020190 w 1080000"/>
                <a:gd name="connsiteY6" fmla="*/ 700992 h 1584056"/>
                <a:gd name="connsiteX7" fmla="*/ 936104 w 1080000"/>
                <a:gd name="connsiteY7" fmla="*/ 684016 h 1584056"/>
                <a:gd name="connsiteX8" fmla="*/ 720080 w 1080000"/>
                <a:gd name="connsiteY8" fmla="*/ 900040 h 1584056"/>
                <a:gd name="connsiteX9" fmla="*/ 936104 w 1080000"/>
                <a:gd name="connsiteY9" fmla="*/ 1116064 h 1584056"/>
                <a:gd name="connsiteX10" fmla="*/ 1020190 w 1080000"/>
                <a:gd name="connsiteY10" fmla="*/ 1099088 h 1584056"/>
                <a:gd name="connsiteX11" fmla="*/ 1080000 w 1080000"/>
                <a:gd name="connsiteY11" fmla="*/ 1058763 h 1584056"/>
                <a:gd name="connsiteX12" fmla="*/ 1080000 w 1080000"/>
                <a:gd name="connsiteY12" fmla="*/ 1440040 h 1584056"/>
                <a:gd name="connsiteX13" fmla="*/ 698642 w 1080000"/>
                <a:gd name="connsiteY13" fmla="*/ 1440040 h 1584056"/>
                <a:gd name="connsiteX14" fmla="*/ 323976 w 1080000"/>
                <a:gd name="connsiteY14" fmla="*/ 1584056 h 1584056"/>
                <a:gd name="connsiteX15" fmla="*/ 340952 w 1080000"/>
                <a:gd name="connsiteY15" fmla="*/ 1499970 h 1584056"/>
                <a:gd name="connsiteX16" fmla="*/ 381358 w 1080000"/>
                <a:gd name="connsiteY16" fmla="*/ 1440040 h 1584056"/>
                <a:gd name="connsiteX17" fmla="*/ 0 w 1080000"/>
                <a:gd name="connsiteY17" fmla="*/ 1440040 h 1584056"/>
                <a:gd name="connsiteX18" fmla="*/ 0 w 1080000"/>
                <a:gd name="connsiteY18" fmla="*/ 1058844 h 1584056"/>
                <a:gd name="connsiteX19" fmla="*/ 59690 w 1080000"/>
                <a:gd name="connsiteY19" fmla="*/ 1099088 h 1584056"/>
                <a:gd name="connsiteX20" fmla="*/ 143776 w 1080000"/>
                <a:gd name="connsiteY20" fmla="*/ 1116064 h 1584056"/>
                <a:gd name="connsiteX21" fmla="*/ 359800 w 1080000"/>
                <a:gd name="connsiteY21" fmla="*/ 900040 h 1584056"/>
                <a:gd name="connsiteX22" fmla="*/ 143776 w 1080000"/>
                <a:gd name="connsiteY22" fmla="*/ 684016 h 1584056"/>
                <a:gd name="connsiteX23" fmla="*/ 59690 w 1080000"/>
                <a:gd name="connsiteY23" fmla="*/ 700992 h 1584056"/>
                <a:gd name="connsiteX24" fmla="*/ 0 w 1080000"/>
                <a:gd name="connsiteY24" fmla="*/ 741236 h 1584056"/>
                <a:gd name="connsiteX25" fmla="*/ 0 w 1080000"/>
                <a:gd name="connsiteY25" fmla="*/ 360040 h 1584056"/>
                <a:gd name="connsiteX26" fmla="*/ 381358 w 1080000"/>
                <a:gd name="connsiteY26" fmla="*/ 360040 h 1584056"/>
                <a:gd name="connsiteX27" fmla="*/ 340952 w 1080000"/>
                <a:gd name="connsiteY27" fmla="*/ 300110 h 1584056"/>
                <a:gd name="connsiteX28" fmla="*/ 323976 w 1080000"/>
                <a:gd name="connsiteY28" fmla="*/ 216024 h 1584056"/>
                <a:gd name="connsiteX29" fmla="*/ 540000 w 1080000"/>
                <a:gd name="connsiteY29" fmla="*/ 0 h 1584056"/>
                <a:gd name="connsiteX0" fmla="*/ 540000 w 1080000"/>
                <a:gd name="connsiteY0" fmla="*/ 0 h 1499970"/>
                <a:gd name="connsiteX1" fmla="*/ 756024 w 1080000"/>
                <a:gd name="connsiteY1" fmla="*/ 216024 h 1499970"/>
                <a:gd name="connsiteX2" fmla="*/ 739048 w 1080000"/>
                <a:gd name="connsiteY2" fmla="*/ 300110 h 1499970"/>
                <a:gd name="connsiteX3" fmla="*/ 698642 w 1080000"/>
                <a:gd name="connsiteY3" fmla="*/ 360040 h 1499970"/>
                <a:gd name="connsiteX4" fmla="*/ 1080000 w 1080000"/>
                <a:gd name="connsiteY4" fmla="*/ 360040 h 1499970"/>
                <a:gd name="connsiteX5" fmla="*/ 1080000 w 1080000"/>
                <a:gd name="connsiteY5" fmla="*/ 741317 h 1499970"/>
                <a:gd name="connsiteX6" fmla="*/ 1020190 w 1080000"/>
                <a:gd name="connsiteY6" fmla="*/ 700992 h 1499970"/>
                <a:gd name="connsiteX7" fmla="*/ 936104 w 1080000"/>
                <a:gd name="connsiteY7" fmla="*/ 684016 h 1499970"/>
                <a:gd name="connsiteX8" fmla="*/ 720080 w 1080000"/>
                <a:gd name="connsiteY8" fmla="*/ 900040 h 1499970"/>
                <a:gd name="connsiteX9" fmla="*/ 936104 w 1080000"/>
                <a:gd name="connsiteY9" fmla="*/ 1116064 h 1499970"/>
                <a:gd name="connsiteX10" fmla="*/ 1020190 w 1080000"/>
                <a:gd name="connsiteY10" fmla="*/ 1099088 h 1499970"/>
                <a:gd name="connsiteX11" fmla="*/ 1080000 w 1080000"/>
                <a:gd name="connsiteY11" fmla="*/ 1058763 h 1499970"/>
                <a:gd name="connsiteX12" fmla="*/ 1080000 w 1080000"/>
                <a:gd name="connsiteY12" fmla="*/ 1440040 h 1499970"/>
                <a:gd name="connsiteX13" fmla="*/ 698642 w 1080000"/>
                <a:gd name="connsiteY13" fmla="*/ 1440040 h 1499970"/>
                <a:gd name="connsiteX14" fmla="*/ 340952 w 1080000"/>
                <a:gd name="connsiteY14" fmla="*/ 1499970 h 1499970"/>
                <a:gd name="connsiteX15" fmla="*/ 381358 w 1080000"/>
                <a:gd name="connsiteY15" fmla="*/ 1440040 h 1499970"/>
                <a:gd name="connsiteX16" fmla="*/ 0 w 1080000"/>
                <a:gd name="connsiteY16" fmla="*/ 1440040 h 1499970"/>
                <a:gd name="connsiteX17" fmla="*/ 0 w 1080000"/>
                <a:gd name="connsiteY17" fmla="*/ 1058844 h 1499970"/>
                <a:gd name="connsiteX18" fmla="*/ 59690 w 1080000"/>
                <a:gd name="connsiteY18" fmla="*/ 1099088 h 1499970"/>
                <a:gd name="connsiteX19" fmla="*/ 143776 w 1080000"/>
                <a:gd name="connsiteY19" fmla="*/ 1116064 h 1499970"/>
                <a:gd name="connsiteX20" fmla="*/ 359800 w 1080000"/>
                <a:gd name="connsiteY20" fmla="*/ 900040 h 1499970"/>
                <a:gd name="connsiteX21" fmla="*/ 143776 w 1080000"/>
                <a:gd name="connsiteY21" fmla="*/ 684016 h 1499970"/>
                <a:gd name="connsiteX22" fmla="*/ 59690 w 1080000"/>
                <a:gd name="connsiteY22" fmla="*/ 700992 h 1499970"/>
                <a:gd name="connsiteX23" fmla="*/ 0 w 1080000"/>
                <a:gd name="connsiteY23" fmla="*/ 741236 h 1499970"/>
                <a:gd name="connsiteX24" fmla="*/ 0 w 1080000"/>
                <a:gd name="connsiteY24" fmla="*/ 360040 h 1499970"/>
                <a:gd name="connsiteX25" fmla="*/ 381358 w 1080000"/>
                <a:gd name="connsiteY25" fmla="*/ 360040 h 1499970"/>
                <a:gd name="connsiteX26" fmla="*/ 340952 w 1080000"/>
                <a:gd name="connsiteY26" fmla="*/ 300110 h 1499970"/>
                <a:gd name="connsiteX27" fmla="*/ 323976 w 1080000"/>
                <a:gd name="connsiteY27" fmla="*/ 216024 h 1499970"/>
                <a:gd name="connsiteX28" fmla="*/ 540000 w 1080000"/>
                <a:gd name="connsiteY28" fmla="*/ 0 h 149997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698642 w 1080000"/>
                <a:gd name="connsiteY13" fmla="*/ 1440040 h 1440040"/>
                <a:gd name="connsiteX14" fmla="*/ 381358 w 1080000"/>
                <a:gd name="connsiteY14" fmla="*/ 1440040 h 1440040"/>
                <a:gd name="connsiteX15" fmla="*/ 0 w 1080000"/>
                <a:gd name="connsiteY15" fmla="*/ 1440040 h 1440040"/>
                <a:gd name="connsiteX16" fmla="*/ 0 w 1080000"/>
                <a:gd name="connsiteY16" fmla="*/ 1058844 h 1440040"/>
                <a:gd name="connsiteX17" fmla="*/ 59690 w 1080000"/>
                <a:gd name="connsiteY17" fmla="*/ 1099088 h 1440040"/>
                <a:gd name="connsiteX18" fmla="*/ 143776 w 1080000"/>
                <a:gd name="connsiteY18" fmla="*/ 1116064 h 1440040"/>
                <a:gd name="connsiteX19" fmla="*/ 359800 w 1080000"/>
                <a:gd name="connsiteY19" fmla="*/ 900040 h 1440040"/>
                <a:gd name="connsiteX20" fmla="*/ 143776 w 1080000"/>
                <a:gd name="connsiteY20" fmla="*/ 684016 h 1440040"/>
                <a:gd name="connsiteX21" fmla="*/ 59690 w 1080000"/>
                <a:gd name="connsiteY21" fmla="*/ 700992 h 1440040"/>
                <a:gd name="connsiteX22" fmla="*/ 0 w 1080000"/>
                <a:gd name="connsiteY22" fmla="*/ 741236 h 1440040"/>
                <a:gd name="connsiteX23" fmla="*/ 0 w 1080000"/>
                <a:gd name="connsiteY23" fmla="*/ 360040 h 1440040"/>
                <a:gd name="connsiteX24" fmla="*/ 381358 w 1080000"/>
                <a:gd name="connsiteY24" fmla="*/ 360040 h 1440040"/>
                <a:gd name="connsiteX25" fmla="*/ 340952 w 1080000"/>
                <a:gd name="connsiteY25" fmla="*/ 300110 h 1440040"/>
                <a:gd name="connsiteX26" fmla="*/ 323976 w 1080000"/>
                <a:gd name="connsiteY26" fmla="*/ 216024 h 1440040"/>
                <a:gd name="connsiteX27" fmla="*/ 540000 w 1080000"/>
                <a:gd name="connsiteY27" fmla="*/ 0 h 144004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698642 w 1080000"/>
                <a:gd name="connsiteY13" fmla="*/ 1440040 h 1440040"/>
                <a:gd name="connsiteX14" fmla="*/ 0 w 1080000"/>
                <a:gd name="connsiteY14" fmla="*/ 1440040 h 1440040"/>
                <a:gd name="connsiteX15" fmla="*/ 0 w 1080000"/>
                <a:gd name="connsiteY15" fmla="*/ 1058844 h 1440040"/>
                <a:gd name="connsiteX16" fmla="*/ 59690 w 1080000"/>
                <a:gd name="connsiteY16" fmla="*/ 1099088 h 1440040"/>
                <a:gd name="connsiteX17" fmla="*/ 143776 w 1080000"/>
                <a:gd name="connsiteY17" fmla="*/ 1116064 h 1440040"/>
                <a:gd name="connsiteX18" fmla="*/ 359800 w 1080000"/>
                <a:gd name="connsiteY18" fmla="*/ 900040 h 1440040"/>
                <a:gd name="connsiteX19" fmla="*/ 143776 w 1080000"/>
                <a:gd name="connsiteY19" fmla="*/ 684016 h 1440040"/>
                <a:gd name="connsiteX20" fmla="*/ 59690 w 1080000"/>
                <a:gd name="connsiteY20" fmla="*/ 700992 h 1440040"/>
                <a:gd name="connsiteX21" fmla="*/ 0 w 1080000"/>
                <a:gd name="connsiteY21" fmla="*/ 741236 h 1440040"/>
                <a:gd name="connsiteX22" fmla="*/ 0 w 1080000"/>
                <a:gd name="connsiteY22" fmla="*/ 360040 h 1440040"/>
                <a:gd name="connsiteX23" fmla="*/ 381358 w 1080000"/>
                <a:gd name="connsiteY23" fmla="*/ 360040 h 1440040"/>
                <a:gd name="connsiteX24" fmla="*/ 340952 w 1080000"/>
                <a:gd name="connsiteY24" fmla="*/ 300110 h 1440040"/>
                <a:gd name="connsiteX25" fmla="*/ 323976 w 1080000"/>
                <a:gd name="connsiteY25" fmla="*/ 216024 h 1440040"/>
                <a:gd name="connsiteX26" fmla="*/ 540000 w 1080000"/>
                <a:gd name="connsiteY26" fmla="*/ 0 h 1440040"/>
                <a:gd name="connsiteX0" fmla="*/ 540000 w 1080000"/>
                <a:gd name="connsiteY0" fmla="*/ 0 h 1440040"/>
                <a:gd name="connsiteX1" fmla="*/ 756024 w 1080000"/>
                <a:gd name="connsiteY1" fmla="*/ 216024 h 1440040"/>
                <a:gd name="connsiteX2" fmla="*/ 739048 w 1080000"/>
                <a:gd name="connsiteY2" fmla="*/ 300110 h 1440040"/>
                <a:gd name="connsiteX3" fmla="*/ 698642 w 1080000"/>
                <a:gd name="connsiteY3" fmla="*/ 360040 h 1440040"/>
                <a:gd name="connsiteX4" fmla="*/ 1080000 w 1080000"/>
                <a:gd name="connsiteY4" fmla="*/ 360040 h 1440040"/>
                <a:gd name="connsiteX5" fmla="*/ 1080000 w 1080000"/>
                <a:gd name="connsiteY5" fmla="*/ 741317 h 1440040"/>
                <a:gd name="connsiteX6" fmla="*/ 1020190 w 1080000"/>
                <a:gd name="connsiteY6" fmla="*/ 700992 h 1440040"/>
                <a:gd name="connsiteX7" fmla="*/ 936104 w 1080000"/>
                <a:gd name="connsiteY7" fmla="*/ 684016 h 1440040"/>
                <a:gd name="connsiteX8" fmla="*/ 720080 w 1080000"/>
                <a:gd name="connsiteY8" fmla="*/ 900040 h 1440040"/>
                <a:gd name="connsiteX9" fmla="*/ 936104 w 1080000"/>
                <a:gd name="connsiteY9" fmla="*/ 1116064 h 1440040"/>
                <a:gd name="connsiteX10" fmla="*/ 1020190 w 1080000"/>
                <a:gd name="connsiteY10" fmla="*/ 1099088 h 1440040"/>
                <a:gd name="connsiteX11" fmla="*/ 1080000 w 1080000"/>
                <a:gd name="connsiteY11" fmla="*/ 1058763 h 1440040"/>
                <a:gd name="connsiteX12" fmla="*/ 1080000 w 1080000"/>
                <a:gd name="connsiteY12" fmla="*/ 1440040 h 1440040"/>
                <a:gd name="connsiteX13" fmla="*/ 0 w 1080000"/>
                <a:gd name="connsiteY13" fmla="*/ 1440040 h 1440040"/>
                <a:gd name="connsiteX14" fmla="*/ 0 w 1080000"/>
                <a:gd name="connsiteY14" fmla="*/ 1058844 h 1440040"/>
                <a:gd name="connsiteX15" fmla="*/ 59690 w 1080000"/>
                <a:gd name="connsiteY15" fmla="*/ 1099088 h 1440040"/>
                <a:gd name="connsiteX16" fmla="*/ 143776 w 1080000"/>
                <a:gd name="connsiteY16" fmla="*/ 1116064 h 1440040"/>
                <a:gd name="connsiteX17" fmla="*/ 359800 w 1080000"/>
                <a:gd name="connsiteY17" fmla="*/ 900040 h 1440040"/>
                <a:gd name="connsiteX18" fmla="*/ 143776 w 1080000"/>
                <a:gd name="connsiteY18" fmla="*/ 684016 h 1440040"/>
                <a:gd name="connsiteX19" fmla="*/ 59690 w 1080000"/>
                <a:gd name="connsiteY19" fmla="*/ 700992 h 1440040"/>
                <a:gd name="connsiteX20" fmla="*/ 0 w 1080000"/>
                <a:gd name="connsiteY20" fmla="*/ 741236 h 1440040"/>
                <a:gd name="connsiteX21" fmla="*/ 0 w 1080000"/>
                <a:gd name="connsiteY21" fmla="*/ 360040 h 1440040"/>
                <a:gd name="connsiteX22" fmla="*/ 381358 w 1080000"/>
                <a:gd name="connsiteY22" fmla="*/ 360040 h 1440040"/>
                <a:gd name="connsiteX23" fmla="*/ 340952 w 1080000"/>
                <a:gd name="connsiteY23" fmla="*/ 300110 h 1440040"/>
                <a:gd name="connsiteX24" fmla="*/ 323976 w 1080000"/>
                <a:gd name="connsiteY24" fmla="*/ 216024 h 1440040"/>
                <a:gd name="connsiteX25" fmla="*/ 540000 w 1080000"/>
                <a:gd name="connsiteY25" fmla="*/ 0 h 144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0000" h="1440040">
                  <a:moveTo>
                    <a:pt x="540000" y="0"/>
                  </a:moveTo>
                  <a:cubicBezTo>
                    <a:pt x="659307" y="0"/>
                    <a:pt x="756024" y="96717"/>
                    <a:pt x="756024" y="216024"/>
                  </a:cubicBezTo>
                  <a:cubicBezTo>
                    <a:pt x="756024" y="245851"/>
                    <a:pt x="749979" y="274266"/>
                    <a:pt x="739048" y="300110"/>
                  </a:cubicBezTo>
                  <a:lnTo>
                    <a:pt x="698642" y="360040"/>
                  </a:lnTo>
                  <a:lnTo>
                    <a:pt x="1080000" y="360040"/>
                  </a:lnTo>
                  <a:lnTo>
                    <a:pt x="1080000" y="741317"/>
                  </a:lnTo>
                  <a:lnTo>
                    <a:pt x="1020190" y="700992"/>
                  </a:lnTo>
                  <a:cubicBezTo>
                    <a:pt x="994346" y="690061"/>
                    <a:pt x="965931" y="684016"/>
                    <a:pt x="936104" y="684016"/>
                  </a:cubicBezTo>
                  <a:cubicBezTo>
                    <a:pt x="816797" y="684016"/>
                    <a:pt x="720080" y="780733"/>
                    <a:pt x="720080" y="900040"/>
                  </a:cubicBezTo>
                  <a:cubicBezTo>
                    <a:pt x="720080" y="1019347"/>
                    <a:pt x="816797" y="1116064"/>
                    <a:pt x="936104" y="1116064"/>
                  </a:cubicBezTo>
                  <a:cubicBezTo>
                    <a:pt x="965931" y="1116064"/>
                    <a:pt x="994346" y="1110019"/>
                    <a:pt x="1020190" y="1099088"/>
                  </a:cubicBezTo>
                  <a:lnTo>
                    <a:pt x="1080000" y="1058763"/>
                  </a:lnTo>
                  <a:lnTo>
                    <a:pt x="1080000" y="1440040"/>
                  </a:lnTo>
                  <a:lnTo>
                    <a:pt x="0" y="1440040"/>
                  </a:lnTo>
                  <a:lnTo>
                    <a:pt x="0" y="1058844"/>
                  </a:lnTo>
                  <a:lnTo>
                    <a:pt x="59690" y="1099088"/>
                  </a:lnTo>
                  <a:cubicBezTo>
                    <a:pt x="85534" y="1110019"/>
                    <a:pt x="113949" y="1116064"/>
                    <a:pt x="143776" y="1116064"/>
                  </a:cubicBezTo>
                  <a:cubicBezTo>
                    <a:pt x="263083" y="1116064"/>
                    <a:pt x="359800" y="1019347"/>
                    <a:pt x="359800" y="900040"/>
                  </a:cubicBezTo>
                  <a:cubicBezTo>
                    <a:pt x="359800" y="780733"/>
                    <a:pt x="263083" y="684016"/>
                    <a:pt x="143776" y="684016"/>
                  </a:cubicBezTo>
                  <a:cubicBezTo>
                    <a:pt x="113949" y="684016"/>
                    <a:pt x="85534" y="690061"/>
                    <a:pt x="59690" y="700992"/>
                  </a:cubicBezTo>
                  <a:lnTo>
                    <a:pt x="0" y="741236"/>
                  </a:lnTo>
                  <a:lnTo>
                    <a:pt x="0" y="360040"/>
                  </a:lnTo>
                  <a:lnTo>
                    <a:pt x="381358" y="360040"/>
                  </a:lnTo>
                  <a:lnTo>
                    <a:pt x="340952" y="300110"/>
                  </a:lnTo>
                  <a:cubicBezTo>
                    <a:pt x="330021" y="274266"/>
                    <a:pt x="323976" y="245851"/>
                    <a:pt x="323976" y="216024"/>
                  </a:cubicBezTo>
                  <a:cubicBezTo>
                    <a:pt x="323976" y="96717"/>
                    <a:pt x="420693" y="0"/>
                    <a:pt x="540000" y="0"/>
                  </a:cubicBezTo>
                  <a:close/>
                </a:path>
              </a:pathLst>
            </a:custGeom>
            <a:solidFill>
              <a:srgbClr val="B9D0F1"/>
            </a:solidFill>
            <a:ln w="34925" cmpd="sng">
              <a:solidFill>
                <a:schemeClr val="bg1"/>
              </a:solidFill>
            </a:ln>
          </p:spPr>
          <p:txBody>
            <a:bodyPr rtlCol="0" anchor="ctr"/>
            <a:lstStyle/>
            <a:p>
              <a:pPr algn="ctr"/>
              <a:endParaRPr lang="de-DE" sz="3200" dirty="0"/>
            </a:p>
          </p:txBody>
        </p:sp>
      </p:grpSp>
      <p:sp>
        <p:nvSpPr>
          <p:cNvPr id="15" name="Text Placeholder 14"/>
          <p:cNvSpPr>
            <a:spLocks noGrp="1"/>
          </p:cNvSpPr>
          <p:nvPr>
            <p:ph type="body" sz="quarter" idx="17"/>
          </p:nvPr>
        </p:nvSpPr>
        <p:spPr>
          <a:xfrm>
            <a:off x="368285" y="885673"/>
            <a:ext cx="8556627" cy="288926"/>
          </a:xfrm>
          <a:prstGeom prst="roundRect">
            <a:avLst>
              <a:gd name="adj" fmla="val 25534"/>
            </a:avLst>
          </a:prstGeom>
          <a:solidFill>
            <a:srgbClr val="02266E"/>
          </a:solidFill>
        </p:spPr>
        <p:txBody>
          <a:bodyPr anchor="ctr"/>
          <a:lstStyle>
            <a:lvl1pPr marL="0" indent="0" algn="ctr">
              <a:buFontTx/>
              <a:buNone/>
              <a:defRPr b="0">
                <a:solidFill>
                  <a:schemeClr val="bg1"/>
                </a:solidFill>
              </a:defRPr>
            </a:lvl1pPr>
            <a:lvl2pPr marL="609570" indent="0" algn="ctr">
              <a:buFontTx/>
              <a:buNone/>
              <a:defRPr>
                <a:solidFill>
                  <a:schemeClr val="bg1"/>
                </a:solidFill>
              </a:defRPr>
            </a:lvl2pPr>
            <a:lvl3pPr marL="1219140" indent="0" algn="ctr">
              <a:buFontTx/>
              <a:buNone/>
              <a:defRPr>
                <a:solidFill>
                  <a:schemeClr val="bg1"/>
                </a:solidFill>
              </a:defRPr>
            </a:lvl3pPr>
            <a:lvl4pPr marL="1828709" indent="0" algn="ctr">
              <a:buFontTx/>
              <a:buNone/>
              <a:defRPr>
                <a:solidFill>
                  <a:schemeClr val="bg1"/>
                </a:solidFill>
              </a:defRPr>
            </a:lvl4pPr>
            <a:lvl5pPr marL="2438278" indent="0" algn="ctr">
              <a:buFontTx/>
              <a:buNone/>
              <a:defRPr>
                <a:solidFill>
                  <a:schemeClr val="bg1"/>
                </a:solidFill>
              </a:defRPr>
            </a:lvl5pPr>
          </a:lstStyle>
          <a:p>
            <a:pPr lvl="0"/>
            <a:r>
              <a:rPr lang="en-US" smtClean="0"/>
              <a:t>Edit Master text styles</a:t>
            </a:r>
          </a:p>
        </p:txBody>
      </p:sp>
      <p:sp>
        <p:nvSpPr>
          <p:cNvPr id="19" name="Text Placeholder 18"/>
          <p:cNvSpPr>
            <a:spLocks noGrp="1"/>
          </p:cNvSpPr>
          <p:nvPr>
            <p:ph type="body" sz="quarter" idx="18"/>
          </p:nvPr>
        </p:nvSpPr>
        <p:spPr>
          <a:xfrm>
            <a:off x="371475" y="4473575"/>
            <a:ext cx="8556628" cy="287338"/>
          </a:xfrm>
          <a:prstGeom prst="roundRect">
            <a:avLst>
              <a:gd name="adj" fmla="val 26168"/>
            </a:avLst>
          </a:prstGeom>
          <a:solidFill>
            <a:srgbClr val="76CD03"/>
          </a:solidFill>
        </p:spPr>
        <p:txBody>
          <a:bodyPr anchor="ctr"/>
          <a:lstStyle>
            <a:lvl1pPr marL="0" indent="0" algn="ctr">
              <a:buNone/>
              <a:defRPr b="0">
                <a:solidFill>
                  <a:schemeClr val="bg1"/>
                </a:solidFill>
              </a:defRPr>
            </a:lvl1pPr>
            <a:lvl2pPr marL="609570" indent="0" algn="ctr">
              <a:buNone/>
              <a:defRPr b="1"/>
            </a:lvl2pPr>
            <a:lvl3pPr marL="1219140" indent="0" algn="ctr">
              <a:buNone/>
              <a:defRPr b="1"/>
            </a:lvl3pPr>
            <a:lvl4pPr marL="1828709" indent="0" algn="ctr">
              <a:buNone/>
              <a:defRPr b="1"/>
            </a:lvl4pPr>
            <a:lvl5pPr marL="2438278" indent="0" algn="ctr">
              <a:buNone/>
              <a:defRPr b="1"/>
            </a:lvl5pPr>
          </a:lstStyle>
          <a:p>
            <a:pPr lvl="0"/>
            <a:r>
              <a:rPr lang="en-US" smtClean="0"/>
              <a:t>Edit Master text styles</a:t>
            </a:r>
          </a:p>
        </p:txBody>
      </p:sp>
      <p:sp>
        <p:nvSpPr>
          <p:cNvPr id="22" name="Textplatzhalter 11">
            <a:extLst>
              <a:ext uri="{FF2B5EF4-FFF2-40B4-BE49-F238E27FC236}">
                <a16:creationId xmlns:a16="http://schemas.microsoft.com/office/drawing/2014/main" id="{E1AF640F-29BB-46D5-8B27-8089E38169DD}"/>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3" name="Textplatzhalter 11">
            <a:extLst>
              <a:ext uri="{FF2B5EF4-FFF2-40B4-BE49-F238E27FC236}">
                <a16:creationId xmlns:a16="http://schemas.microsoft.com/office/drawing/2014/main" id="{10DD67E5-8B6F-4017-9978-70305A8D5859}"/>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4" name="Textplatzhalter 11">
            <a:extLst>
              <a:ext uri="{FF2B5EF4-FFF2-40B4-BE49-F238E27FC236}">
                <a16:creationId xmlns:a16="http://schemas.microsoft.com/office/drawing/2014/main" id="{58C27FD2-E5E6-4743-B35F-5F27859E820D}"/>
              </a:ext>
            </a:extLst>
          </p:cNvPr>
          <p:cNvSpPr>
            <a:spLocks noGrp="1"/>
          </p:cNvSpPr>
          <p:nvPr>
            <p:ph type="body" sz="quarter" idx="19"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2999" userDrawn="1">
          <p15:clr>
            <a:srgbClr val="FBAE40"/>
          </p15:clr>
        </p15:guide>
        <p15:guide id="2" pos="5655" userDrawn="1">
          <p15:clr>
            <a:srgbClr val="FBAE40"/>
          </p15:clr>
        </p15:guide>
        <p15:guide id="3" pos="5684" userDrawn="1">
          <p15:clr>
            <a:srgbClr val="FBAE40"/>
          </p15:clr>
        </p15:guide>
        <p15:guide id="4" pos="5624" userDrawn="1">
          <p15:clr>
            <a:srgbClr val="FBAE40"/>
          </p15:clr>
        </p15:guide>
        <p15:guide id="5" orient="horz" pos="3045" userDrawn="1">
          <p15:clr>
            <a:srgbClr val="FBAE40"/>
          </p15:clr>
        </p15:guide>
        <p15:guide id="6" orient="horz" pos="2818" userDrawn="1">
          <p15:clr>
            <a:srgbClr val="FBAE40"/>
          </p15:clr>
        </p15:guide>
        <p15:guide id="7" orient="horz" pos="2772" userDrawn="1">
          <p15:clr>
            <a:srgbClr val="FBAE40"/>
          </p15:clr>
        </p15:guide>
        <p15:guide id="8" orient="horz" pos="686" userDrawn="1">
          <p15:clr>
            <a:srgbClr val="FBAE40"/>
          </p15:clr>
        </p15:guide>
        <p15:guide id="9" orient="horz" pos="504" userDrawn="1">
          <p15:clr>
            <a:srgbClr val="FBAE40"/>
          </p15:clr>
        </p15:guide>
        <p15:guide id="10" orient="horz" pos="7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Ziele Aufgaben zu einem Fazi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34" name="Textplatzhalter 31"/>
          <p:cNvSpPr>
            <a:spLocks noGrp="1"/>
          </p:cNvSpPr>
          <p:nvPr>
            <p:ph type="body" sz="quarter" idx="23"/>
          </p:nvPr>
        </p:nvSpPr>
        <p:spPr>
          <a:xfrm>
            <a:off x="6132514" y="2024634"/>
            <a:ext cx="2805788" cy="1979046"/>
          </a:xfrm>
        </p:spPr>
        <p:txBody>
          <a:bodyPr>
            <a:normAutofit/>
          </a:bodyPr>
          <a:lstStyle>
            <a:lvl1pPr>
              <a:buClr>
                <a:srgbClr val="B9D0F1"/>
              </a:buClr>
              <a:defRPr sz="1600"/>
            </a:lvl1pPr>
          </a:lstStyle>
          <a:p>
            <a:pPr lvl="0"/>
            <a:r>
              <a:rPr lang="en-US" smtClean="0"/>
              <a:t>Edit Master text styles</a:t>
            </a:r>
          </a:p>
        </p:txBody>
      </p:sp>
      <p:cxnSp>
        <p:nvCxnSpPr>
          <p:cNvPr id="36" name="Gerade Verbindung 35"/>
          <p:cNvCxnSpPr/>
          <p:nvPr userDrawn="1"/>
        </p:nvCxnSpPr>
        <p:spPr>
          <a:xfrm flipH="1">
            <a:off x="383117" y="4077072"/>
            <a:ext cx="11425768"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Gleichschenkliges Dreieck 19"/>
          <p:cNvSpPr/>
          <p:nvPr userDrawn="1"/>
        </p:nvSpPr>
        <p:spPr>
          <a:xfrm flipV="1">
            <a:off x="6495020" y="1235042"/>
            <a:ext cx="2081685" cy="340241"/>
          </a:xfrm>
          <a:prstGeom prst="triangle">
            <a:avLst/>
          </a:prstGeom>
          <a:solidFill>
            <a:srgbClr val="808080"/>
          </a:solidFill>
          <a:ln w="34925" cmpd="sng">
            <a:noFill/>
          </a:ln>
        </p:spPr>
        <p:txBody>
          <a:bodyPr rtlCol="0" anchor="ctr"/>
          <a:lstStyle/>
          <a:p>
            <a:pPr algn="ctr"/>
            <a:endParaRPr lang="de-DE" sz="2133" dirty="0"/>
          </a:p>
        </p:txBody>
      </p:sp>
      <p:sp>
        <p:nvSpPr>
          <p:cNvPr id="23" name="Textplatzhalter 21"/>
          <p:cNvSpPr>
            <a:spLocks noGrp="1"/>
          </p:cNvSpPr>
          <p:nvPr>
            <p:ph type="body" sz="quarter" idx="13" hasCustomPrompt="1"/>
          </p:nvPr>
        </p:nvSpPr>
        <p:spPr>
          <a:xfrm>
            <a:off x="371475" y="872108"/>
            <a:ext cx="11449050" cy="288922"/>
          </a:xfrm>
          <a:prstGeom prst="roundRect">
            <a:avLst>
              <a:gd name="adj" fmla="val 24637"/>
            </a:avLst>
          </a:prstGeom>
          <a:solidFill>
            <a:srgbClr val="1783E8"/>
          </a:solidFill>
          <a:ln w="12700">
            <a:noFill/>
          </a:ln>
        </p:spPr>
        <p:txBody>
          <a:bodyPr wrap="none" rtlCol="0" anchor="ctr">
            <a:noAutofit/>
          </a:bodyPr>
          <a:lstStyle>
            <a:lvl1pPr marL="0" algn="ctr" defTabSz="1219140" rtl="0" eaLnBrk="1" latinLnBrk="0" hangingPunct="1">
              <a:buNone/>
              <a:defRPr lang="de-DE" sz="1400" b="0" kern="1200" baseline="0" smtClean="0">
                <a:solidFill>
                  <a:schemeClr val="bg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Ziele oder verschiedene Aufgaben eines Systems</a:t>
            </a:r>
          </a:p>
        </p:txBody>
      </p:sp>
      <p:sp>
        <p:nvSpPr>
          <p:cNvPr id="22" name="Textplatzhalter 31"/>
          <p:cNvSpPr>
            <a:spLocks noGrp="1"/>
          </p:cNvSpPr>
          <p:nvPr>
            <p:ph type="body" sz="quarter" idx="25" hasCustomPrompt="1"/>
          </p:nvPr>
        </p:nvSpPr>
        <p:spPr>
          <a:xfrm>
            <a:off x="1775884" y="4508503"/>
            <a:ext cx="8640235" cy="1801810"/>
          </a:xfrm>
        </p:spPr>
        <p:txBody>
          <a:bodyPr>
            <a:normAutofit/>
          </a:bodyPr>
          <a:lstStyle>
            <a:lvl1pPr>
              <a:buClr>
                <a:schemeClr val="tx1">
                  <a:lumMod val="50000"/>
                  <a:lumOff val="50000"/>
                </a:schemeClr>
              </a:buClr>
              <a:defRPr sz="1400" baseline="0"/>
            </a:lvl1pPr>
            <a:lvl2pPr>
              <a:buClr>
                <a:srgbClr val="808080"/>
              </a:buClr>
              <a:defRPr/>
            </a:lvl2pPr>
            <a:lvl3pPr>
              <a:buClr>
                <a:srgbClr val="808080"/>
              </a:buClr>
              <a:defRPr/>
            </a:lvl3pPr>
          </a:lstStyle>
          <a:p>
            <a:pPr lvl="0"/>
            <a:r>
              <a:rPr lang="de-DE" dirty="0"/>
              <a:t>Textmasterformate durch Klicken bearbeiten</a:t>
            </a:r>
          </a:p>
          <a:p>
            <a:pPr lvl="1"/>
            <a:r>
              <a:rPr lang="de-DE" dirty="0"/>
              <a:t>Zweite Ebene</a:t>
            </a:r>
          </a:p>
          <a:p>
            <a:pPr lvl="2"/>
            <a:r>
              <a:rPr lang="de-DE" dirty="0"/>
              <a:t>Dritte Ebene</a:t>
            </a:r>
          </a:p>
          <a:p>
            <a:pPr lvl="0"/>
            <a:r>
              <a:rPr lang="de-DE" dirty="0"/>
              <a:t>Als Fazit aus den verschiedenen Aufgabenbereichen ergibt sich also ein System, was folgende Eigenschaften erfüllen muss</a:t>
            </a:r>
          </a:p>
          <a:p>
            <a:pPr lvl="0"/>
            <a:r>
              <a:rPr lang="de-DE" dirty="0"/>
              <a:t>Die Lösung ist ein 3D-CAD-System in Verbindung mit einem PDM-System</a:t>
            </a:r>
          </a:p>
        </p:txBody>
      </p:sp>
      <p:sp>
        <p:nvSpPr>
          <p:cNvPr id="29" name="Gleichschenkliges Dreieck 19"/>
          <p:cNvSpPr/>
          <p:nvPr userDrawn="1"/>
        </p:nvSpPr>
        <p:spPr>
          <a:xfrm flipV="1">
            <a:off x="9369103" y="1232470"/>
            <a:ext cx="2081685" cy="340241"/>
          </a:xfrm>
          <a:prstGeom prst="triangle">
            <a:avLst/>
          </a:prstGeom>
          <a:solidFill>
            <a:srgbClr val="808080"/>
          </a:solidFill>
          <a:ln w="34925" cmpd="sng">
            <a:noFill/>
          </a:ln>
        </p:spPr>
        <p:txBody>
          <a:bodyPr rtlCol="0" anchor="ctr"/>
          <a:lstStyle/>
          <a:p>
            <a:pPr algn="ctr"/>
            <a:endParaRPr lang="de-DE" sz="2133" dirty="0"/>
          </a:p>
        </p:txBody>
      </p:sp>
      <p:sp>
        <p:nvSpPr>
          <p:cNvPr id="32" name="Gleichschenkliges Dreieck 19"/>
          <p:cNvSpPr/>
          <p:nvPr userDrawn="1"/>
        </p:nvSpPr>
        <p:spPr>
          <a:xfrm flipV="1">
            <a:off x="3605806" y="1232471"/>
            <a:ext cx="2081685" cy="346948"/>
          </a:xfrm>
          <a:prstGeom prst="triangle">
            <a:avLst/>
          </a:prstGeom>
          <a:solidFill>
            <a:srgbClr val="808080"/>
          </a:solidFill>
          <a:ln w="34925" cmpd="sng">
            <a:noFill/>
          </a:ln>
        </p:spPr>
        <p:txBody>
          <a:bodyPr rtlCol="0" anchor="ctr"/>
          <a:lstStyle/>
          <a:p>
            <a:pPr algn="ctr"/>
            <a:endParaRPr lang="de-DE" sz="2133" dirty="0"/>
          </a:p>
        </p:txBody>
      </p:sp>
      <p:sp>
        <p:nvSpPr>
          <p:cNvPr id="33" name="Gleichschenkliges Dreieck 19"/>
          <p:cNvSpPr/>
          <p:nvPr userDrawn="1"/>
        </p:nvSpPr>
        <p:spPr>
          <a:xfrm flipV="1">
            <a:off x="731723" y="1232471"/>
            <a:ext cx="2081685" cy="346948"/>
          </a:xfrm>
          <a:prstGeom prst="triangle">
            <a:avLst/>
          </a:prstGeom>
          <a:solidFill>
            <a:srgbClr val="808080"/>
          </a:solidFill>
          <a:ln w="34925" cmpd="sng">
            <a:noFill/>
          </a:ln>
        </p:spPr>
        <p:txBody>
          <a:bodyPr rtlCol="0" anchor="ctr"/>
          <a:lstStyle/>
          <a:p>
            <a:pPr algn="ctr"/>
            <a:endParaRPr lang="de-DE" sz="2133" dirty="0"/>
          </a:p>
        </p:txBody>
      </p:sp>
      <p:sp>
        <p:nvSpPr>
          <p:cNvPr id="35" name="Gleichschenkliges Dreieck 19"/>
          <p:cNvSpPr/>
          <p:nvPr userDrawn="1"/>
        </p:nvSpPr>
        <p:spPr>
          <a:xfrm flipV="1">
            <a:off x="5016501" y="4076697"/>
            <a:ext cx="2159000" cy="360363"/>
          </a:xfrm>
          <a:prstGeom prst="triangle">
            <a:avLst/>
          </a:prstGeom>
          <a:solidFill>
            <a:srgbClr val="808080"/>
          </a:solidFill>
          <a:ln w="34925" cmpd="sng">
            <a:noFill/>
          </a:ln>
        </p:spPr>
        <p:txBody>
          <a:bodyPr rtlCol="0" anchor="ctr"/>
          <a:lstStyle/>
          <a:p>
            <a:pPr algn="ctr"/>
            <a:endParaRPr lang="de-DE" sz="2133" dirty="0"/>
          </a:p>
        </p:txBody>
      </p:sp>
      <p:sp>
        <p:nvSpPr>
          <p:cNvPr id="6" name="Text Placeholder 5"/>
          <p:cNvSpPr>
            <a:spLocks noGrp="1"/>
          </p:cNvSpPr>
          <p:nvPr>
            <p:ph type="body" sz="quarter" idx="29"/>
          </p:nvPr>
        </p:nvSpPr>
        <p:spPr>
          <a:xfrm>
            <a:off x="371476" y="1664272"/>
            <a:ext cx="2809878" cy="288922"/>
          </a:xfrm>
          <a:prstGeom prst="roundRect">
            <a:avLst>
              <a:gd name="adj" fmla="val 26328"/>
            </a:avLst>
          </a:prstGeom>
          <a:solidFill>
            <a:srgbClr val="B9D0F1"/>
          </a:solidFill>
        </p:spPr>
        <p:txBody>
          <a:bodyPr anchor="ctr"/>
          <a:lstStyle>
            <a:lvl1pPr marL="0" indent="0" algn="ctr">
              <a:buFontTx/>
              <a:buNone/>
              <a:defRPr>
                <a:solidFill>
                  <a:schemeClr val="tx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1" name="Text Placeholder 5"/>
          <p:cNvSpPr>
            <a:spLocks noGrp="1"/>
          </p:cNvSpPr>
          <p:nvPr>
            <p:ph type="body" sz="quarter" idx="30"/>
          </p:nvPr>
        </p:nvSpPr>
        <p:spPr>
          <a:xfrm>
            <a:off x="3251200" y="1664272"/>
            <a:ext cx="2808289" cy="288922"/>
          </a:xfrm>
          <a:prstGeom prst="roundRect">
            <a:avLst>
              <a:gd name="adj" fmla="val 27152"/>
            </a:avLst>
          </a:prstGeom>
          <a:solidFill>
            <a:srgbClr val="B9D0F1"/>
          </a:solidFill>
        </p:spPr>
        <p:txBody>
          <a:bodyPr anchor="ctr"/>
          <a:lstStyle>
            <a:lvl1pPr marL="0" indent="0" algn="ctr">
              <a:buFontTx/>
              <a:buNone/>
              <a:defRPr>
                <a:solidFill>
                  <a:schemeClr val="tx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2" name="Text Placeholder 5"/>
          <p:cNvSpPr>
            <a:spLocks noGrp="1"/>
          </p:cNvSpPr>
          <p:nvPr>
            <p:ph type="body" sz="quarter" idx="31"/>
          </p:nvPr>
        </p:nvSpPr>
        <p:spPr>
          <a:xfrm>
            <a:off x="6132514" y="1664270"/>
            <a:ext cx="2805788" cy="288921"/>
          </a:xfrm>
          <a:prstGeom prst="roundRect">
            <a:avLst>
              <a:gd name="adj" fmla="val 24679"/>
            </a:avLst>
          </a:prstGeom>
          <a:solidFill>
            <a:srgbClr val="B9D0F1"/>
          </a:solidFill>
        </p:spPr>
        <p:txBody>
          <a:bodyPr anchor="ctr"/>
          <a:lstStyle>
            <a:lvl1pPr marL="0" indent="0" algn="ctr">
              <a:buFontTx/>
              <a:buNone/>
              <a:defRPr>
                <a:solidFill>
                  <a:schemeClr val="tx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3" name="Text Placeholder 5"/>
          <p:cNvSpPr>
            <a:spLocks noGrp="1"/>
          </p:cNvSpPr>
          <p:nvPr>
            <p:ph type="body" sz="quarter" idx="32"/>
          </p:nvPr>
        </p:nvSpPr>
        <p:spPr>
          <a:xfrm>
            <a:off x="9010647" y="1664271"/>
            <a:ext cx="2809878" cy="288925"/>
          </a:xfrm>
          <a:prstGeom prst="roundRect">
            <a:avLst>
              <a:gd name="adj" fmla="val 26328"/>
            </a:avLst>
          </a:prstGeom>
          <a:solidFill>
            <a:srgbClr val="B9D0F1"/>
          </a:solidFill>
        </p:spPr>
        <p:txBody>
          <a:bodyPr anchor="ctr"/>
          <a:lstStyle>
            <a:lvl1pPr marL="0" indent="0" algn="ctr">
              <a:buFontTx/>
              <a:buNone/>
              <a:defRPr>
                <a:solidFill>
                  <a:schemeClr val="tx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21" name="Textplatzhalter 31">
            <a:extLst>
              <a:ext uri="{FF2B5EF4-FFF2-40B4-BE49-F238E27FC236}">
                <a16:creationId xmlns:a16="http://schemas.microsoft.com/office/drawing/2014/main" id="{BCF813E0-3D59-42A2-950C-350F169C55B0}"/>
              </a:ext>
            </a:extLst>
          </p:cNvPr>
          <p:cNvSpPr>
            <a:spLocks noGrp="1"/>
          </p:cNvSpPr>
          <p:nvPr>
            <p:ph type="body" sz="quarter" idx="33"/>
          </p:nvPr>
        </p:nvSpPr>
        <p:spPr>
          <a:xfrm>
            <a:off x="371475" y="2026787"/>
            <a:ext cx="2808288" cy="1979046"/>
          </a:xfrm>
        </p:spPr>
        <p:txBody>
          <a:bodyPr>
            <a:normAutofit/>
          </a:bodyPr>
          <a:lstStyle>
            <a:lvl1pPr>
              <a:buClr>
                <a:srgbClr val="B9D0F1"/>
              </a:buClr>
              <a:defRPr sz="1600"/>
            </a:lvl1pPr>
          </a:lstStyle>
          <a:p>
            <a:pPr lvl="0"/>
            <a:r>
              <a:rPr lang="en-US" smtClean="0"/>
              <a:t>Edit Master text styles</a:t>
            </a:r>
          </a:p>
        </p:txBody>
      </p:sp>
      <p:sp>
        <p:nvSpPr>
          <p:cNvPr id="24" name="Textplatzhalter 31">
            <a:extLst>
              <a:ext uri="{FF2B5EF4-FFF2-40B4-BE49-F238E27FC236}">
                <a16:creationId xmlns:a16="http://schemas.microsoft.com/office/drawing/2014/main" id="{6279385D-75CA-4AF8-BCD8-930F6357C763}"/>
              </a:ext>
            </a:extLst>
          </p:cNvPr>
          <p:cNvSpPr>
            <a:spLocks noGrp="1"/>
          </p:cNvSpPr>
          <p:nvPr>
            <p:ph type="body" sz="quarter" idx="34"/>
          </p:nvPr>
        </p:nvSpPr>
        <p:spPr>
          <a:xfrm>
            <a:off x="3253701" y="2026787"/>
            <a:ext cx="2805788" cy="1979046"/>
          </a:xfrm>
        </p:spPr>
        <p:txBody>
          <a:bodyPr>
            <a:normAutofit/>
          </a:bodyPr>
          <a:lstStyle>
            <a:lvl1pPr>
              <a:buClr>
                <a:srgbClr val="B9D0F1"/>
              </a:buClr>
              <a:defRPr sz="1600"/>
            </a:lvl1pPr>
          </a:lstStyle>
          <a:p>
            <a:pPr lvl="0"/>
            <a:r>
              <a:rPr lang="en-US" smtClean="0"/>
              <a:t>Edit Master text styles</a:t>
            </a:r>
          </a:p>
        </p:txBody>
      </p:sp>
      <p:sp>
        <p:nvSpPr>
          <p:cNvPr id="25" name="Textplatzhalter 31">
            <a:extLst>
              <a:ext uri="{FF2B5EF4-FFF2-40B4-BE49-F238E27FC236}">
                <a16:creationId xmlns:a16="http://schemas.microsoft.com/office/drawing/2014/main" id="{782C9C97-8FCC-4773-86C5-5EF2FFEAEA2B}"/>
              </a:ext>
            </a:extLst>
          </p:cNvPr>
          <p:cNvSpPr>
            <a:spLocks noGrp="1"/>
          </p:cNvSpPr>
          <p:nvPr>
            <p:ph type="body" sz="quarter" idx="35"/>
          </p:nvPr>
        </p:nvSpPr>
        <p:spPr>
          <a:xfrm>
            <a:off x="9013225" y="2027602"/>
            <a:ext cx="2805788" cy="1979046"/>
          </a:xfrm>
        </p:spPr>
        <p:txBody>
          <a:bodyPr>
            <a:normAutofit/>
          </a:bodyPr>
          <a:lstStyle>
            <a:lvl1pPr>
              <a:buClr>
                <a:srgbClr val="B9D0F1"/>
              </a:buClr>
              <a:defRPr sz="1600"/>
            </a:lvl1pPr>
          </a:lstStyle>
          <a:p>
            <a:pPr lvl="0"/>
            <a:r>
              <a:rPr lang="en-US" smtClean="0"/>
              <a:t>Edit Master text styles</a:t>
            </a:r>
          </a:p>
        </p:txBody>
      </p:sp>
      <p:sp>
        <p:nvSpPr>
          <p:cNvPr id="27" name="Textplatzhalter 11">
            <a:extLst>
              <a:ext uri="{FF2B5EF4-FFF2-40B4-BE49-F238E27FC236}">
                <a16:creationId xmlns:a16="http://schemas.microsoft.com/office/drawing/2014/main" id="{5190748D-5465-45C3-9EE8-E83238B43D51}"/>
              </a:ext>
            </a:extLst>
          </p:cNvPr>
          <p:cNvSpPr>
            <a:spLocks noGrp="1"/>
          </p:cNvSpPr>
          <p:nvPr>
            <p:ph type="body" sz="quarter" idx="36"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8" name="Textplatzhalter 11">
            <a:extLst>
              <a:ext uri="{FF2B5EF4-FFF2-40B4-BE49-F238E27FC236}">
                <a16:creationId xmlns:a16="http://schemas.microsoft.com/office/drawing/2014/main" id="{488CF7BD-A7C0-4AAD-841D-D69E999981D6}"/>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0" name="Textplatzhalter 11">
            <a:extLst>
              <a:ext uri="{FF2B5EF4-FFF2-40B4-BE49-F238E27FC236}">
                <a16:creationId xmlns:a16="http://schemas.microsoft.com/office/drawing/2014/main" id="{C5132803-8D13-4D43-9A2A-27B142643398}"/>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14275832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19">
          <p15:clr>
            <a:srgbClr val="FBAE40"/>
          </p15:clr>
        </p15:guide>
        <p15:guide id="2" pos="2933">
          <p15:clr>
            <a:srgbClr val="FBAE40"/>
          </p15:clr>
        </p15:guide>
        <p15:guide id="3" pos="4747">
          <p15:clr>
            <a:srgbClr val="FBAE40"/>
          </p15:clr>
        </p15:guide>
        <p15:guide id="4" pos="6561">
          <p15:clr>
            <a:srgbClr val="FBAE40"/>
          </p15:clr>
        </p15:guide>
        <p15:guide id="5" orient="horz" pos="958">
          <p15:clr>
            <a:srgbClr val="FBAE40"/>
          </p15:clr>
        </p15:guide>
        <p15:guide id="6" orient="horz" pos="1003">
          <p15:clr>
            <a:srgbClr val="FBAE40"/>
          </p15:clr>
        </p15:guide>
        <p15:guide id="7" orient="horz" pos="504">
          <p15:clr>
            <a:srgbClr val="FBAE40"/>
          </p15:clr>
        </p15:guide>
        <p15:guide id="8" orient="horz" pos="686">
          <p15:clr>
            <a:srgbClr val="FBAE40"/>
          </p15:clr>
        </p15:guide>
        <p15:guide id="9" orient="horz" pos="731">
          <p15:clr>
            <a:srgbClr val="FBAE40"/>
          </p15:clr>
        </p15:guide>
        <p15:guide id="10" orient="horz" pos="1185">
          <p15:clr>
            <a:srgbClr val="FBAE40"/>
          </p15:clr>
        </p15:guide>
        <p15:guide id="11" pos="3863">
          <p15:clr>
            <a:srgbClr val="FBAE40"/>
          </p15:clr>
        </p15:guide>
        <p15:guide id="12" pos="3817">
          <p15:clr>
            <a:srgbClr val="FBAE40"/>
          </p15:clr>
        </p15:guide>
        <p15:guide id="13" pos="5632">
          <p15:clr>
            <a:srgbClr val="FBAE40"/>
          </p15:clr>
        </p15:guide>
        <p15:guide id="14" pos="5677">
          <p15:clr>
            <a:srgbClr val="FBAE40"/>
          </p15:clr>
        </p15:guide>
        <p15:guide id="15" pos="2048">
          <p15:clr>
            <a:srgbClr val="FBAE40"/>
          </p15:clr>
        </p15:guide>
        <p15:guide id="16" pos="2003">
          <p15:clr>
            <a:srgbClr val="FBAE40"/>
          </p15:clr>
        </p15:guide>
        <p15:guide id="17" orient="horz" pos="2523">
          <p15:clr>
            <a:srgbClr val="FBAE40"/>
          </p15:clr>
        </p15:guide>
        <p15:guide id="18" orient="horz" pos="2478">
          <p15:clr>
            <a:srgbClr val="FBAE40"/>
          </p15:clr>
        </p15:guide>
        <p15:guide id="19" orient="horz" pos="2568">
          <p15:clr>
            <a:srgbClr val="FBAE40"/>
          </p15:clr>
        </p15:guide>
        <p15:guide id="20" orient="horz" pos="2795">
          <p15:clr>
            <a:srgbClr val="FBAE40"/>
          </p15:clr>
        </p15:guide>
        <p15:guide id="21" pos="4520">
          <p15:clr>
            <a:srgbClr val="FBAE40"/>
          </p15:clr>
        </p15:guide>
        <p15:guide id="22" pos="3160">
          <p15:clr>
            <a:srgbClr val="FBAE40"/>
          </p15:clr>
        </p15:guide>
        <p15:guide id="23" orient="horz" pos="2840">
          <p15:clr>
            <a:srgbClr val="FBAE40"/>
          </p15:clr>
        </p15:guide>
        <p15:guide id="24" orient="horz" pos="123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Ziele Aufgaben zu einem Fazit">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34" name="Textplatzhalter 31"/>
          <p:cNvSpPr>
            <a:spLocks noGrp="1"/>
          </p:cNvSpPr>
          <p:nvPr>
            <p:ph type="body" sz="quarter" idx="23"/>
          </p:nvPr>
        </p:nvSpPr>
        <p:spPr>
          <a:xfrm>
            <a:off x="6132514" y="2024634"/>
            <a:ext cx="2805788" cy="1979046"/>
          </a:xfrm>
        </p:spPr>
        <p:txBody>
          <a:bodyPr>
            <a:normAutofit/>
          </a:bodyPr>
          <a:lstStyle>
            <a:lvl1pPr>
              <a:buClr>
                <a:srgbClr val="B9D0F1"/>
              </a:buClr>
              <a:defRPr sz="1600"/>
            </a:lvl1pPr>
          </a:lstStyle>
          <a:p>
            <a:pPr lvl="0"/>
            <a:r>
              <a:rPr lang="en-US" smtClean="0"/>
              <a:t>Edit Master text styles</a:t>
            </a:r>
          </a:p>
        </p:txBody>
      </p:sp>
      <p:cxnSp>
        <p:nvCxnSpPr>
          <p:cNvPr id="36" name="Gerade Verbindung 35"/>
          <p:cNvCxnSpPr/>
          <p:nvPr userDrawn="1"/>
        </p:nvCxnSpPr>
        <p:spPr>
          <a:xfrm flipH="1">
            <a:off x="383117" y="4077072"/>
            <a:ext cx="11425768"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platzhalter 31"/>
          <p:cNvSpPr>
            <a:spLocks noGrp="1"/>
          </p:cNvSpPr>
          <p:nvPr>
            <p:ph type="body" sz="quarter" idx="26"/>
          </p:nvPr>
        </p:nvSpPr>
        <p:spPr>
          <a:xfrm>
            <a:off x="370493" y="2024634"/>
            <a:ext cx="2809878" cy="1979046"/>
          </a:xfrm>
        </p:spPr>
        <p:txBody>
          <a:bodyPr>
            <a:normAutofit/>
          </a:bodyPr>
          <a:lstStyle>
            <a:lvl1pPr>
              <a:buClr>
                <a:srgbClr val="02266E"/>
              </a:buClr>
              <a:defRPr sz="1600"/>
            </a:lvl1pPr>
          </a:lstStyle>
          <a:p>
            <a:pPr lvl="0"/>
            <a:r>
              <a:rPr lang="en-US" smtClean="0"/>
              <a:t>Edit Master text styles</a:t>
            </a:r>
          </a:p>
        </p:txBody>
      </p:sp>
      <p:sp>
        <p:nvSpPr>
          <p:cNvPr id="39" name="Textplatzhalter 31"/>
          <p:cNvSpPr>
            <a:spLocks noGrp="1"/>
          </p:cNvSpPr>
          <p:nvPr>
            <p:ph type="body" sz="quarter" idx="27"/>
          </p:nvPr>
        </p:nvSpPr>
        <p:spPr>
          <a:xfrm>
            <a:off x="3253073" y="2024635"/>
            <a:ext cx="2806415" cy="1983580"/>
          </a:xfrm>
        </p:spPr>
        <p:txBody>
          <a:bodyPr>
            <a:normAutofit/>
          </a:bodyPr>
          <a:lstStyle>
            <a:lvl1pPr>
              <a:buClr>
                <a:srgbClr val="1783E8"/>
              </a:buClr>
              <a:defRPr sz="1600"/>
            </a:lvl1pPr>
          </a:lstStyle>
          <a:p>
            <a:pPr lvl="0"/>
            <a:r>
              <a:rPr lang="en-US" smtClean="0"/>
              <a:t>Edit Master text styles</a:t>
            </a:r>
          </a:p>
        </p:txBody>
      </p:sp>
      <p:sp>
        <p:nvSpPr>
          <p:cNvPr id="40" name="Textplatzhalter 31"/>
          <p:cNvSpPr>
            <a:spLocks noGrp="1"/>
          </p:cNvSpPr>
          <p:nvPr>
            <p:ph type="body" sz="quarter" idx="28"/>
          </p:nvPr>
        </p:nvSpPr>
        <p:spPr>
          <a:xfrm>
            <a:off x="9017644" y="2024634"/>
            <a:ext cx="2802882" cy="1979045"/>
          </a:xfrm>
        </p:spPr>
        <p:txBody>
          <a:bodyPr>
            <a:normAutofit/>
          </a:bodyPr>
          <a:lstStyle>
            <a:lvl1pPr>
              <a:buClr>
                <a:srgbClr val="76CD03"/>
              </a:buClr>
              <a:defRPr sz="1600"/>
            </a:lvl1pPr>
          </a:lstStyle>
          <a:p>
            <a:pPr lvl="0"/>
            <a:r>
              <a:rPr lang="en-US" smtClean="0"/>
              <a:t>Edit Master text styles</a:t>
            </a:r>
          </a:p>
        </p:txBody>
      </p:sp>
      <p:sp>
        <p:nvSpPr>
          <p:cNvPr id="23" name="Textplatzhalter 21"/>
          <p:cNvSpPr>
            <a:spLocks noGrp="1"/>
          </p:cNvSpPr>
          <p:nvPr>
            <p:ph type="body" sz="quarter" idx="13" hasCustomPrompt="1"/>
          </p:nvPr>
        </p:nvSpPr>
        <p:spPr>
          <a:xfrm>
            <a:off x="371475" y="872108"/>
            <a:ext cx="11437411" cy="288922"/>
          </a:xfrm>
          <a:prstGeom prst="roundRect">
            <a:avLst>
              <a:gd name="adj" fmla="val 21340"/>
            </a:avLst>
          </a:prstGeom>
          <a:solidFill>
            <a:schemeClr val="bg1"/>
          </a:solidFill>
          <a:ln w="12700">
            <a:solidFill>
              <a:schemeClr val="tx1"/>
            </a:solidFill>
          </a:ln>
        </p:spPr>
        <p:txBody>
          <a:bodyPr wrap="none" rtlCol="0" anchor="ctr">
            <a:noAutofit/>
          </a:bodyPr>
          <a:lstStyle>
            <a:lvl1pPr marL="0" algn="ctr" defTabSz="1219140" rtl="0" eaLnBrk="1" latinLnBrk="0" hangingPunct="1">
              <a:buNone/>
              <a:defRPr lang="de-DE" sz="1400" b="0" kern="1200" baseline="0" smtClean="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Ziele oder verschiedene Aufgaben eines Systems</a:t>
            </a:r>
          </a:p>
        </p:txBody>
      </p:sp>
      <p:sp>
        <p:nvSpPr>
          <p:cNvPr id="22" name="Textplatzhalter 31"/>
          <p:cNvSpPr>
            <a:spLocks noGrp="1"/>
          </p:cNvSpPr>
          <p:nvPr>
            <p:ph type="body" sz="quarter" idx="25" hasCustomPrompt="1"/>
          </p:nvPr>
        </p:nvSpPr>
        <p:spPr>
          <a:xfrm>
            <a:off x="1775884" y="4508503"/>
            <a:ext cx="8640235" cy="1801810"/>
          </a:xfrm>
        </p:spPr>
        <p:txBody>
          <a:bodyPr>
            <a:normAutofit/>
          </a:bodyPr>
          <a:lstStyle>
            <a:lvl1pPr>
              <a:buClr>
                <a:schemeClr val="tx1">
                  <a:lumMod val="50000"/>
                  <a:lumOff val="50000"/>
                </a:schemeClr>
              </a:buClr>
              <a:defRPr sz="1400" baseline="0"/>
            </a:lvl1pPr>
            <a:lvl2pPr>
              <a:buClr>
                <a:srgbClr val="808080"/>
              </a:buClr>
              <a:defRPr/>
            </a:lvl2pPr>
            <a:lvl3pPr>
              <a:buClr>
                <a:srgbClr val="808080"/>
              </a:buClr>
              <a:defRPr/>
            </a:lvl3pPr>
          </a:lstStyle>
          <a:p>
            <a:pPr lvl="0"/>
            <a:r>
              <a:rPr lang="de-DE" dirty="0"/>
              <a:t>Textmasterformate durch Klicken bearbeiten</a:t>
            </a:r>
          </a:p>
          <a:p>
            <a:pPr lvl="1"/>
            <a:r>
              <a:rPr lang="de-DE" dirty="0"/>
              <a:t>Zweite Ebene</a:t>
            </a:r>
          </a:p>
          <a:p>
            <a:pPr lvl="2"/>
            <a:r>
              <a:rPr lang="de-DE" dirty="0"/>
              <a:t>Dritte Ebene</a:t>
            </a:r>
          </a:p>
          <a:p>
            <a:pPr lvl="0"/>
            <a:r>
              <a:rPr lang="de-DE" dirty="0"/>
              <a:t>Als Fazit aus den verschiedenen Aufgabenbereichen ergibt sich also ein System, was folgende Eigenschaften erfüllen muss</a:t>
            </a:r>
          </a:p>
          <a:p>
            <a:pPr lvl="0"/>
            <a:r>
              <a:rPr lang="de-DE" dirty="0"/>
              <a:t>Die Lösung ist ein 3D-CAD-System in Verbindung mit einem PDM-System</a:t>
            </a:r>
          </a:p>
        </p:txBody>
      </p:sp>
      <p:sp>
        <p:nvSpPr>
          <p:cNvPr id="6" name="Text Placeholder 5"/>
          <p:cNvSpPr>
            <a:spLocks noGrp="1"/>
          </p:cNvSpPr>
          <p:nvPr>
            <p:ph type="body" sz="quarter" idx="29"/>
          </p:nvPr>
        </p:nvSpPr>
        <p:spPr>
          <a:xfrm>
            <a:off x="371476" y="1664272"/>
            <a:ext cx="2809878" cy="288922"/>
          </a:xfrm>
          <a:prstGeom prst="roundRect">
            <a:avLst>
              <a:gd name="adj" fmla="val 25503"/>
            </a:avLst>
          </a:prstGeom>
          <a:solidFill>
            <a:srgbClr val="02266E"/>
          </a:solidFill>
        </p:spPr>
        <p:txBody>
          <a:bodyPr anchor="ctr"/>
          <a:lstStyle>
            <a:lvl1pPr marL="0" indent="0" algn="ctr">
              <a:buFontTx/>
              <a:buNone/>
              <a:defRPr>
                <a:solidFill>
                  <a:schemeClr val="bg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1" name="Text Placeholder 5"/>
          <p:cNvSpPr>
            <a:spLocks noGrp="1"/>
          </p:cNvSpPr>
          <p:nvPr>
            <p:ph type="body" sz="quarter" idx="30"/>
          </p:nvPr>
        </p:nvSpPr>
        <p:spPr>
          <a:xfrm>
            <a:off x="3251200" y="1664272"/>
            <a:ext cx="2808289" cy="288922"/>
          </a:xfrm>
          <a:prstGeom prst="roundRect">
            <a:avLst>
              <a:gd name="adj" fmla="val 25503"/>
            </a:avLst>
          </a:prstGeom>
          <a:solidFill>
            <a:srgbClr val="1783E8"/>
          </a:solidFill>
        </p:spPr>
        <p:txBody>
          <a:bodyPr anchor="ctr"/>
          <a:lstStyle>
            <a:lvl1pPr marL="0" indent="0" algn="ctr">
              <a:buFontTx/>
              <a:buNone/>
              <a:defRPr>
                <a:solidFill>
                  <a:schemeClr val="bg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2" name="Text Placeholder 5"/>
          <p:cNvSpPr>
            <a:spLocks noGrp="1"/>
          </p:cNvSpPr>
          <p:nvPr>
            <p:ph type="body" sz="quarter" idx="31"/>
          </p:nvPr>
        </p:nvSpPr>
        <p:spPr>
          <a:xfrm>
            <a:off x="6132514" y="1664270"/>
            <a:ext cx="2805788" cy="288921"/>
          </a:xfrm>
          <a:prstGeom prst="roundRect">
            <a:avLst>
              <a:gd name="adj" fmla="val 23855"/>
            </a:avLst>
          </a:prstGeom>
          <a:solidFill>
            <a:srgbClr val="B9D0F1"/>
          </a:solidFill>
        </p:spPr>
        <p:txBody>
          <a:bodyPr anchor="ctr"/>
          <a:lstStyle>
            <a:lvl1pPr marL="0" indent="0" algn="ctr">
              <a:buFontTx/>
              <a:buNone/>
              <a:defRPr>
                <a:solidFill>
                  <a:schemeClr val="tx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43" name="Text Placeholder 5"/>
          <p:cNvSpPr>
            <a:spLocks noGrp="1"/>
          </p:cNvSpPr>
          <p:nvPr>
            <p:ph type="body" sz="quarter" idx="32"/>
          </p:nvPr>
        </p:nvSpPr>
        <p:spPr>
          <a:xfrm>
            <a:off x="9010647" y="1664271"/>
            <a:ext cx="2809878" cy="288925"/>
          </a:xfrm>
          <a:prstGeom prst="roundRect">
            <a:avLst>
              <a:gd name="adj" fmla="val 27152"/>
            </a:avLst>
          </a:prstGeom>
          <a:solidFill>
            <a:srgbClr val="76CD03"/>
          </a:solidFill>
        </p:spPr>
        <p:txBody>
          <a:bodyPr anchor="ctr"/>
          <a:lstStyle>
            <a:lvl1pPr marL="0" indent="0" algn="ctr">
              <a:buFontTx/>
              <a:buNone/>
              <a:defRPr>
                <a:solidFill>
                  <a:schemeClr val="bg1"/>
                </a:solidFill>
              </a:defRPr>
            </a:lvl1pPr>
            <a:lvl2pPr marL="609570" indent="0" algn="ctr">
              <a:buFontTx/>
              <a:buNone/>
              <a:defRPr/>
            </a:lvl2pPr>
            <a:lvl3pPr marL="1219140" indent="0" algn="ctr">
              <a:buFontTx/>
              <a:buNone/>
              <a:defRPr/>
            </a:lvl3pPr>
            <a:lvl4pPr marL="1828709" indent="0" algn="ctr">
              <a:buFontTx/>
              <a:buNone/>
              <a:defRPr/>
            </a:lvl4pPr>
            <a:lvl5pPr marL="2438278" indent="0" algn="ctr">
              <a:buFontTx/>
              <a:buNone/>
              <a:defRPr/>
            </a:lvl5pPr>
          </a:lstStyle>
          <a:p>
            <a:pPr lvl="0"/>
            <a:r>
              <a:rPr lang="en-US" smtClean="0"/>
              <a:t>Edit Master text styles</a:t>
            </a:r>
          </a:p>
        </p:txBody>
      </p:sp>
      <p:sp>
        <p:nvSpPr>
          <p:cNvPr id="30" name="SmartArt-Platzhalter 7">
            <a:extLst>
              <a:ext uri="{FF2B5EF4-FFF2-40B4-BE49-F238E27FC236}">
                <a16:creationId xmlns:a16="http://schemas.microsoft.com/office/drawing/2014/main" id="{F3A08C23-AEA4-48E8-A78B-4189F6132F8D}"/>
              </a:ext>
            </a:extLst>
          </p:cNvPr>
          <p:cNvSpPr>
            <a:spLocks noGrp="1"/>
          </p:cNvSpPr>
          <p:nvPr>
            <p:ph type="dgm" sz="quarter" idx="36" hasCustomPrompt="1"/>
          </p:nvPr>
        </p:nvSpPr>
        <p:spPr>
          <a:xfrm rot="10800000">
            <a:off x="738931" y="1232470"/>
            <a:ext cx="2066554" cy="360985"/>
          </a:xfrm>
          <a:prstGeom prst="triangle">
            <a:avLst/>
          </a:prstGeom>
          <a:solidFill>
            <a:srgbClr val="02266E"/>
          </a:solidFill>
        </p:spPr>
        <p:txBody>
          <a:bodyPr/>
          <a:lstStyle>
            <a:lvl1pPr>
              <a:buFont typeface="Arial" pitchFamily="34" charset="0"/>
              <a:buNone/>
              <a:defRPr/>
            </a:lvl1pPr>
          </a:lstStyle>
          <a:p>
            <a:r>
              <a:rPr lang="de-DE" dirty="0"/>
              <a:t> </a:t>
            </a:r>
          </a:p>
        </p:txBody>
      </p:sp>
      <p:sp>
        <p:nvSpPr>
          <p:cNvPr id="31" name="SmartArt-Platzhalter 7">
            <a:extLst>
              <a:ext uri="{FF2B5EF4-FFF2-40B4-BE49-F238E27FC236}">
                <a16:creationId xmlns:a16="http://schemas.microsoft.com/office/drawing/2014/main" id="{BCA208C4-05A9-4E74-9978-7239260EE733}"/>
              </a:ext>
            </a:extLst>
          </p:cNvPr>
          <p:cNvSpPr>
            <a:spLocks noGrp="1"/>
          </p:cNvSpPr>
          <p:nvPr>
            <p:ph type="dgm" sz="quarter" idx="37" hasCustomPrompt="1"/>
          </p:nvPr>
        </p:nvSpPr>
        <p:spPr>
          <a:xfrm rot="10800000">
            <a:off x="3622067" y="1232471"/>
            <a:ext cx="2066554" cy="360985"/>
          </a:xfrm>
          <a:prstGeom prst="triangle">
            <a:avLst/>
          </a:prstGeom>
          <a:solidFill>
            <a:srgbClr val="1783E8"/>
          </a:solidFill>
        </p:spPr>
        <p:txBody>
          <a:bodyPr/>
          <a:lstStyle>
            <a:lvl1pPr>
              <a:buFont typeface="Arial" pitchFamily="34" charset="0"/>
              <a:buNone/>
              <a:defRPr/>
            </a:lvl1pPr>
          </a:lstStyle>
          <a:p>
            <a:r>
              <a:rPr lang="de-DE" dirty="0"/>
              <a:t> </a:t>
            </a:r>
          </a:p>
        </p:txBody>
      </p:sp>
      <p:sp>
        <p:nvSpPr>
          <p:cNvPr id="37" name="SmartArt-Platzhalter 7">
            <a:extLst>
              <a:ext uri="{FF2B5EF4-FFF2-40B4-BE49-F238E27FC236}">
                <a16:creationId xmlns:a16="http://schemas.microsoft.com/office/drawing/2014/main" id="{90D9CEA3-4BE6-483E-92DD-6F070E307773}"/>
              </a:ext>
            </a:extLst>
          </p:cNvPr>
          <p:cNvSpPr>
            <a:spLocks noGrp="1"/>
          </p:cNvSpPr>
          <p:nvPr>
            <p:ph type="dgm" sz="quarter" idx="38" hasCustomPrompt="1"/>
          </p:nvPr>
        </p:nvSpPr>
        <p:spPr>
          <a:xfrm rot="10800000">
            <a:off x="6502131" y="1234454"/>
            <a:ext cx="2066554" cy="360985"/>
          </a:xfrm>
          <a:prstGeom prst="triangle">
            <a:avLst/>
          </a:prstGeom>
          <a:solidFill>
            <a:srgbClr val="B9D0F1"/>
          </a:solidFill>
        </p:spPr>
        <p:txBody>
          <a:bodyPr/>
          <a:lstStyle>
            <a:lvl1pPr>
              <a:buFont typeface="Arial" pitchFamily="34" charset="0"/>
              <a:buNone/>
              <a:defRPr/>
            </a:lvl1pPr>
          </a:lstStyle>
          <a:p>
            <a:r>
              <a:rPr lang="de-DE" dirty="0"/>
              <a:t> </a:t>
            </a:r>
          </a:p>
        </p:txBody>
      </p:sp>
      <p:sp>
        <p:nvSpPr>
          <p:cNvPr id="44" name="SmartArt-Platzhalter 7">
            <a:extLst>
              <a:ext uri="{FF2B5EF4-FFF2-40B4-BE49-F238E27FC236}">
                <a16:creationId xmlns:a16="http://schemas.microsoft.com/office/drawing/2014/main" id="{4D7390B6-67F7-4551-8E20-6F1AD9A2D421}"/>
              </a:ext>
            </a:extLst>
          </p:cNvPr>
          <p:cNvSpPr>
            <a:spLocks noGrp="1"/>
          </p:cNvSpPr>
          <p:nvPr>
            <p:ph type="dgm" sz="quarter" idx="39" hasCustomPrompt="1"/>
          </p:nvPr>
        </p:nvSpPr>
        <p:spPr>
          <a:xfrm rot="10800000">
            <a:off x="9382195" y="1239208"/>
            <a:ext cx="2066554" cy="360985"/>
          </a:xfrm>
          <a:prstGeom prst="triangle">
            <a:avLst/>
          </a:prstGeom>
          <a:solidFill>
            <a:srgbClr val="76CD03"/>
          </a:solidFill>
        </p:spPr>
        <p:txBody>
          <a:bodyPr/>
          <a:lstStyle>
            <a:lvl1pPr>
              <a:buFont typeface="Arial" pitchFamily="34" charset="0"/>
              <a:buNone/>
              <a:defRPr/>
            </a:lvl1pPr>
          </a:lstStyle>
          <a:p>
            <a:r>
              <a:rPr lang="de-DE" dirty="0"/>
              <a:t> </a:t>
            </a:r>
          </a:p>
        </p:txBody>
      </p:sp>
      <p:sp>
        <p:nvSpPr>
          <p:cNvPr id="45" name="SmartArt-Platzhalter 7">
            <a:extLst>
              <a:ext uri="{FF2B5EF4-FFF2-40B4-BE49-F238E27FC236}">
                <a16:creationId xmlns:a16="http://schemas.microsoft.com/office/drawing/2014/main" id="{C8D51557-F061-4830-B754-FFE9FA798A64}"/>
              </a:ext>
            </a:extLst>
          </p:cNvPr>
          <p:cNvSpPr>
            <a:spLocks noGrp="1"/>
          </p:cNvSpPr>
          <p:nvPr>
            <p:ph type="dgm" sz="quarter" idx="40" hasCustomPrompt="1"/>
          </p:nvPr>
        </p:nvSpPr>
        <p:spPr>
          <a:xfrm rot="10800000">
            <a:off x="5016500" y="4076700"/>
            <a:ext cx="2158998" cy="360985"/>
          </a:xfrm>
          <a:prstGeom prst="triangle">
            <a:avLst/>
          </a:prstGeom>
          <a:solidFill>
            <a:srgbClr val="808080"/>
          </a:solidFill>
        </p:spPr>
        <p:txBody>
          <a:bodyPr/>
          <a:lstStyle>
            <a:lvl1pPr>
              <a:buFont typeface="Arial" pitchFamily="34" charset="0"/>
              <a:buNone/>
              <a:defRPr/>
            </a:lvl1pPr>
          </a:lstStyle>
          <a:p>
            <a:r>
              <a:rPr lang="de-DE" dirty="0"/>
              <a:t> </a:t>
            </a:r>
          </a:p>
        </p:txBody>
      </p:sp>
      <p:sp>
        <p:nvSpPr>
          <p:cNvPr id="24" name="SmartArt-Platzhalter 7">
            <a:extLst>
              <a:ext uri="{FF2B5EF4-FFF2-40B4-BE49-F238E27FC236}">
                <a16:creationId xmlns:a16="http://schemas.microsoft.com/office/drawing/2014/main" id="{A0D22F88-B331-424C-AE97-6512195B79EE}"/>
              </a:ext>
            </a:extLst>
          </p:cNvPr>
          <p:cNvSpPr>
            <a:spLocks noGrp="1"/>
          </p:cNvSpPr>
          <p:nvPr>
            <p:ph type="dgm" sz="quarter" idx="41" hasCustomPrompt="1"/>
          </p:nvPr>
        </p:nvSpPr>
        <p:spPr>
          <a:xfrm rot="10800000">
            <a:off x="750008" y="1237225"/>
            <a:ext cx="2066554" cy="360985"/>
          </a:xfrm>
          <a:prstGeom prst="triangle">
            <a:avLst/>
          </a:prstGeom>
          <a:solidFill>
            <a:srgbClr val="02266E"/>
          </a:solidFill>
        </p:spPr>
        <p:txBody>
          <a:bodyPr/>
          <a:lstStyle>
            <a:lvl1pPr>
              <a:buFont typeface="Arial" pitchFamily="34" charset="0"/>
              <a:buNone/>
              <a:defRPr/>
            </a:lvl1pPr>
          </a:lstStyle>
          <a:p>
            <a:r>
              <a:rPr lang="de-DE" dirty="0"/>
              <a:t> </a:t>
            </a:r>
          </a:p>
        </p:txBody>
      </p:sp>
      <p:sp>
        <p:nvSpPr>
          <p:cNvPr id="25" name="SmartArt-Platzhalter 7">
            <a:extLst>
              <a:ext uri="{FF2B5EF4-FFF2-40B4-BE49-F238E27FC236}">
                <a16:creationId xmlns:a16="http://schemas.microsoft.com/office/drawing/2014/main" id="{39045607-ABE1-43C5-9CDF-39D976920BC0}"/>
              </a:ext>
            </a:extLst>
          </p:cNvPr>
          <p:cNvSpPr>
            <a:spLocks noGrp="1"/>
          </p:cNvSpPr>
          <p:nvPr>
            <p:ph type="dgm" sz="quarter" idx="42" hasCustomPrompt="1"/>
          </p:nvPr>
        </p:nvSpPr>
        <p:spPr>
          <a:xfrm rot="10800000">
            <a:off x="3633144" y="1237226"/>
            <a:ext cx="2066554" cy="360985"/>
          </a:xfrm>
          <a:prstGeom prst="triangle">
            <a:avLst/>
          </a:prstGeom>
          <a:solidFill>
            <a:srgbClr val="1783E8"/>
          </a:solidFill>
        </p:spPr>
        <p:txBody>
          <a:bodyPr/>
          <a:lstStyle>
            <a:lvl1pPr>
              <a:buFont typeface="Arial" pitchFamily="34" charset="0"/>
              <a:buNone/>
              <a:defRPr/>
            </a:lvl1pPr>
          </a:lstStyle>
          <a:p>
            <a:r>
              <a:rPr lang="de-DE" dirty="0"/>
              <a:t> </a:t>
            </a:r>
          </a:p>
        </p:txBody>
      </p:sp>
      <p:sp>
        <p:nvSpPr>
          <p:cNvPr id="26" name="SmartArt-Platzhalter 7">
            <a:extLst>
              <a:ext uri="{FF2B5EF4-FFF2-40B4-BE49-F238E27FC236}">
                <a16:creationId xmlns:a16="http://schemas.microsoft.com/office/drawing/2014/main" id="{05B6A32E-0564-41CF-9BF9-BD608B3B02D4}"/>
              </a:ext>
            </a:extLst>
          </p:cNvPr>
          <p:cNvSpPr>
            <a:spLocks noGrp="1"/>
          </p:cNvSpPr>
          <p:nvPr>
            <p:ph type="dgm" sz="quarter" idx="43" hasCustomPrompt="1"/>
          </p:nvPr>
        </p:nvSpPr>
        <p:spPr>
          <a:xfrm rot="10800000">
            <a:off x="6513208" y="1239209"/>
            <a:ext cx="2066554" cy="360985"/>
          </a:xfrm>
          <a:prstGeom prst="triangle">
            <a:avLst/>
          </a:prstGeom>
          <a:solidFill>
            <a:srgbClr val="B9D0F1"/>
          </a:solidFill>
        </p:spPr>
        <p:txBody>
          <a:bodyPr/>
          <a:lstStyle>
            <a:lvl1pPr>
              <a:buFont typeface="Arial" pitchFamily="34" charset="0"/>
              <a:buNone/>
              <a:defRPr/>
            </a:lvl1pPr>
          </a:lstStyle>
          <a:p>
            <a:r>
              <a:rPr lang="de-DE" dirty="0"/>
              <a:t> </a:t>
            </a:r>
          </a:p>
        </p:txBody>
      </p:sp>
      <p:sp>
        <p:nvSpPr>
          <p:cNvPr id="27" name="Textplatzhalter 11">
            <a:extLst>
              <a:ext uri="{FF2B5EF4-FFF2-40B4-BE49-F238E27FC236}">
                <a16:creationId xmlns:a16="http://schemas.microsoft.com/office/drawing/2014/main" id="{C54E0860-B094-490C-BF7B-5D9D88925C3D}"/>
              </a:ext>
            </a:extLst>
          </p:cNvPr>
          <p:cNvSpPr>
            <a:spLocks noGrp="1"/>
          </p:cNvSpPr>
          <p:nvPr>
            <p:ph type="body" sz="quarter" idx="44"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8" name="Textplatzhalter 11">
            <a:extLst>
              <a:ext uri="{FF2B5EF4-FFF2-40B4-BE49-F238E27FC236}">
                <a16:creationId xmlns:a16="http://schemas.microsoft.com/office/drawing/2014/main" id="{6C60E464-E07E-4916-A844-D6A6FC97B9E7}"/>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29" name="Textplatzhalter 11">
            <a:extLst>
              <a:ext uri="{FF2B5EF4-FFF2-40B4-BE49-F238E27FC236}">
                <a16:creationId xmlns:a16="http://schemas.microsoft.com/office/drawing/2014/main" id="{69584325-723C-48B5-A26E-6C002FAF3DA4}"/>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30518102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19" userDrawn="1">
          <p15:clr>
            <a:srgbClr val="FBAE40"/>
          </p15:clr>
        </p15:guide>
        <p15:guide id="2" pos="2933" userDrawn="1">
          <p15:clr>
            <a:srgbClr val="FBAE40"/>
          </p15:clr>
        </p15:guide>
        <p15:guide id="3" pos="4747" userDrawn="1">
          <p15:clr>
            <a:srgbClr val="FBAE40"/>
          </p15:clr>
        </p15:guide>
        <p15:guide id="4" pos="6561" userDrawn="1">
          <p15:clr>
            <a:srgbClr val="FBAE40"/>
          </p15:clr>
        </p15:guide>
        <p15:guide id="5" orient="horz" pos="958" userDrawn="1">
          <p15:clr>
            <a:srgbClr val="FBAE40"/>
          </p15:clr>
        </p15:guide>
        <p15:guide id="6" orient="horz" pos="1003" userDrawn="1">
          <p15:clr>
            <a:srgbClr val="FBAE40"/>
          </p15:clr>
        </p15:guide>
        <p15:guide id="7" orient="horz" pos="504" userDrawn="1">
          <p15:clr>
            <a:srgbClr val="FBAE40"/>
          </p15:clr>
        </p15:guide>
        <p15:guide id="8" orient="horz" pos="686" userDrawn="1">
          <p15:clr>
            <a:srgbClr val="FBAE40"/>
          </p15:clr>
        </p15:guide>
        <p15:guide id="9" orient="horz" pos="731" userDrawn="1">
          <p15:clr>
            <a:srgbClr val="FBAE40"/>
          </p15:clr>
        </p15:guide>
        <p15:guide id="10" orient="horz" pos="1185" userDrawn="1">
          <p15:clr>
            <a:srgbClr val="FBAE40"/>
          </p15:clr>
        </p15:guide>
        <p15:guide id="11" pos="3863" userDrawn="1">
          <p15:clr>
            <a:srgbClr val="FBAE40"/>
          </p15:clr>
        </p15:guide>
        <p15:guide id="12" pos="3817" userDrawn="1">
          <p15:clr>
            <a:srgbClr val="FBAE40"/>
          </p15:clr>
        </p15:guide>
        <p15:guide id="13" pos="5632" userDrawn="1">
          <p15:clr>
            <a:srgbClr val="FBAE40"/>
          </p15:clr>
        </p15:guide>
        <p15:guide id="14" pos="5677" userDrawn="1">
          <p15:clr>
            <a:srgbClr val="FBAE40"/>
          </p15:clr>
        </p15:guide>
        <p15:guide id="15" pos="2048" userDrawn="1">
          <p15:clr>
            <a:srgbClr val="FBAE40"/>
          </p15:clr>
        </p15:guide>
        <p15:guide id="16" pos="2003" userDrawn="1">
          <p15:clr>
            <a:srgbClr val="FBAE40"/>
          </p15:clr>
        </p15:guide>
        <p15:guide id="17" orient="horz" pos="2523" userDrawn="1">
          <p15:clr>
            <a:srgbClr val="FBAE40"/>
          </p15:clr>
        </p15:guide>
        <p15:guide id="18" orient="horz" pos="2478" userDrawn="1">
          <p15:clr>
            <a:srgbClr val="FBAE40"/>
          </p15:clr>
        </p15:guide>
        <p15:guide id="19" orient="horz" pos="2568" userDrawn="1">
          <p15:clr>
            <a:srgbClr val="FBAE40"/>
          </p15:clr>
        </p15:guide>
        <p15:guide id="20" orient="horz" pos="2795" userDrawn="1">
          <p15:clr>
            <a:srgbClr val="FBAE40"/>
          </p15:clr>
        </p15:guide>
        <p15:guide id="22" pos="3160" userDrawn="1">
          <p15:clr>
            <a:srgbClr val="FBAE40"/>
          </p15:clr>
        </p15:guide>
        <p15:guide id="23" orient="horz" pos="2840" userDrawn="1">
          <p15:clr>
            <a:srgbClr val="FBAE40"/>
          </p15:clr>
        </p15:guide>
        <p15:guide id="24" orient="horz" pos="1230" userDrawn="1">
          <p15:clr>
            <a:srgbClr val="FBAE40"/>
          </p15:clr>
        </p15:guide>
        <p15:guide id="25" pos="538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Tabellarischer Ablauf">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lvl1pPr>
          </a:lstStyle>
          <a:p>
            <a:r>
              <a:rPr lang="de-DE" dirty="0"/>
              <a:t>Möglicher Tagesablauf oder andere drei Spalten in Tabellenform</a:t>
            </a:r>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9" name="Textplatzhalter 8"/>
          <p:cNvSpPr>
            <a:spLocks noGrp="1"/>
          </p:cNvSpPr>
          <p:nvPr>
            <p:ph type="body" sz="quarter" idx="13" hasCustomPrompt="1"/>
          </p:nvPr>
        </p:nvSpPr>
        <p:spPr>
          <a:xfrm>
            <a:off x="383368" y="872095"/>
            <a:ext cx="2304801" cy="288925"/>
          </a:xfrm>
          <a:prstGeom prst="roundRect">
            <a:avLst>
              <a:gd name="adj" fmla="val 21872"/>
            </a:avLst>
          </a:prstGeom>
          <a:solidFill>
            <a:srgbClr val="02266E"/>
          </a:solidFill>
        </p:spPr>
        <p:txBody>
          <a:bodyPr anchor="ctr">
            <a:noAutofit/>
          </a:bodyPr>
          <a:lstStyle>
            <a:lvl1pPr algn="ctr">
              <a:buNone/>
              <a:defRPr sz="1600" b="1">
                <a:solidFill>
                  <a:srgbClr val="FFFFFF"/>
                </a:solidFill>
              </a:defRPr>
            </a:lvl1pPr>
            <a:lvl2pPr>
              <a:buNone/>
              <a:defRPr/>
            </a:lvl2pPr>
            <a:lvl3pPr>
              <a:buNone/>
              <a:defRPr/>
            </a:lvl3pPr>
          </a:lstStyle>
          <a:p>
            <a:pPr lvl="0"/>
            <a:r>
              <a:rPr lang="de-DE" dirty="0"/>
              <a:t>Zeitpunkt</a:t>
            </a:r>
          </a:p>
        </p:txBody>
      </p:sp>
      <p:sp>
        <p:nvSpPr>
          <p:cNvPr id="10" name="Textplatzhalter 8"/>
          <p:cNvSpPr>
            <a:spLocks noGrp="1"/>
          </p:cNvSpPr>
          <p:nvPr>
            <p:ph type="body" sz="quarter" idx="14" hasCustomPrompt="1"/>
          </p:nvPr>
        </p:nvSpPr>
        <p:spPr>
          <a:xfrm>
            <a:off x="383368" y="1413433"/>
            <a:ext cx="2304801" cy="288926"/>
          </a:xfrm>
          <a:prstGeom prst="roundRect">
            <a:avLst>
              <a:gd name="adj" fmla="val 22276"/>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8:00 – 10:30</a:t>
            </a:r>
          </a:p>
        </p:txBody>
      </p:sp>
      <p:sp>
        <p:nvSpPr>
          <p:cNvPr id="11" name="Textplatzhalter 8"/>
          <p:cNvSpPr>
            <a:spLocks noGrp="1"/>
          </p:cNvSpPr>
          <p:nvPr>
            <p:ph type="body" sz="quarter" idx="15" hasCustomPrompt="1"/>
          </p:nvPr>
        </p:nvSpPr>
        <p:spPr>
          <a:xfrm>
            <a:off x="383368" y="1953183"/>
            <a:ext cx="2304801" cy="287337"/>
          </a:xfrm>
          <a:prstGeom prst="roundRect">
            <a:avLst>
              <a:gd name="adj" fmla="val 21872"/>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10:30 – 12:00</a:t>
            </a:r>
          </a:p>
        </p:txBody>
      </p:sp>
      <p:sp>
        <p:nvSpPr>
          <p:cNvPr id="12" name="Textplatzhalter 8"/>
          <p:cNvSpPr>
            <a:spLocks noGrp="1"/>
          </p:cNvSpPr>
          <p:nvPr>
            <p:ph type="body" sz="quarter" idx="16" hasCustomPrompt="1"/>
          </p:nvPr>
        </p:nvSpPr>
        <p:spPr>
          <a:xfrm>
            <a:off x="383368" y="2492932"/>
            <a:ext cx="2304801" cy="287338"/>
          </a:xfrm>
          <a:prstGeom prst="roundRect">
            <a:avLst>
              <a:gd name="adj" fmla="val 21552"/>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Pause</a:t>
            </a:r>
          </a:p>
        </p:txBody>
      </p:sp>
      <p:sp>
        <p:nvSpPr>
          <p:cNvPr id="13" name="Textplatzhalter 8"/>
          <p:cNvSpPr>
            <a:spLocks noGrp="1"/>
          </p:cNvSpPr>
          <p:nvPr>
            <p:ph type="body" sz="quarter" idx="17" hasCustomPrompt="1"/>
          </p:nvPr>
        </p:nvSpPr>
        <p:spPr>
          <a:xfrm>
            <a:off x="383368" y="3032682"/>
            <a:ext cx="2304801" cy="286250"/>
          </a:xfrm>
          <a:prstGeom prst="roundRect">
            <a:avLst>
              <a:gd name="adj" fmla="val 22640"/>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13:00 – 14:00</a:t>
            </a:r>
          </a:p>
        </p:txBody>
      </p:sp>
      <p:sp>
        <p:nvSpPr>
          <p:cNvPr id="14" name="Textplatzhalter 8"/>
          <p:cNvSpPr>
            <a:spLocks noGrp="1"/>
          </p:cNvSpPr>
          <p:nvPr>
            <p:ph type="body" sz="quarter" idx="18" hasCustomPrompt="1"/>
          </p:nvPr>
        </p:nvSpPr>
        <p:spPr>
          <a:xfrm>
            <a:off x="383932" y="3572432"/>
            <a:ext cx="2304801" cy="288925"/>
          </a:xfrm>
          <a:prstGeom prst="roundRect">
            <a:avLst>
              <a:gd name="adj" fmla="val 21628"/>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14:00 – 15:30</a:t>
            </a:r>
          </a:p>
        </p:txBody>
      </p:sp>
      <p:sp>
        <p:nvSpPr>
          <p:cNvPr id="15" name="Textplatzhalter 8"/>
          <p:cNvSpPr>
            <a:spLocks noGrp="1"/>
          </p:cNvSpPr>
          <p:nvPr>
            <p:ph type="body" sz="quarter" idx="19" hasCustomPrompt="1"/>
          </p:nvPr>
        </p:nvSpPr>
        <p:spPr>
          <a:xfrm>
            <a:off x="383368" y="4113094"/>
            <a:ext cx="2304801" cy="284678"/>
          </a:xfrm>
          <a:prstGeom prst="roundRect">
            <a:avLst>
              <a:gd name="adj" fmla="val 21589"/>
            </a:avLst>
          </a:prstGeom>
          <a:solidFill>
            <a:srgbClr val="02266E"/>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15:30 – 17:00</a:t>
            </a:r>
          </a:p>
        </p:txBody>
      </p:sp>
      <p:sp>
        <p:nvSpPr>
          <p:cNvPr id="16" name="Textplatzhalter 8"/>
          <p:cNvSpPr>
            <a:spLocks noGrp="1"/>
          </p:cNvSpPr>
          <p:nvPr>
            <p:ph type="body" sz="quarter" idx="20" hasCustomPrompt="1"/>
          </p:nvPr>
        </p:nvSpPr>
        <p:spPr>
          <a:xfrm>
            <a:off x="2783418" y="872095"/>
            <a:ext cx="6625729" cy="288925"/>
          </a:xfrm>
          <a:prstGeom prst="roundRect">
            <a:avLst>
              <a:gd name="adj" fmla="val 25469"/>
            </a:avLst>
          </a:prstGeom>
          <a:solidFill>
            <a:srgbClr val="1783E8"/>
          </a:solidFill>
        </p:spPr>
        <p:txBody>
          <a:bodyPr anchor="ctr">
            <a:noAutofit/>
          </a:bodyPr>
          <a:lstStyle>
            <a:lvl1pPr algn="ctr">
              <a:buNone/>
              <a:defRPr sz="1600" b="1">
                <a:solidFill>
                  <a:srgbClr val="FFFFFF"/>
                </a:solidFill>
              </a:defRPr>
            </a:lvl1pPr>
            <a:lvl2pPr>
              <a:buNone/>
              <a:defRPr/>
            </a:lvl2pPr>
            <a:lvl3pPr>
              <a:buNone/>
              <a:defRPr/>
            </a:lvl3pPr>
          </a:lstStyle>
          <a:p>
            <a:pPr lvl="0"/>
            <a:r>
              <a:rPr lang="de-DE" dirty="0"/>
              <a:t>Vorgang / Tätigkeit</a:t>
            </a:r>
          </a:p>
        </p:txBody>
      </p:sp>
      <p:sp>
        <p:nvSpPr>
          <p:cNvPr id="17" name="Textplatzhalter 8"/>
          <p:cNvSpPr>
            <a:spLocks noGrp="1"/>
          </p:cNvSpPr>
          <p:nvPr>
            <p:ph type="body" sz="quarter" idx="21" hasCustomPrompt="1"/>
          </p:nvPr>
        </p:nvSpPr>
        <p:spPr>
          <a:xfrm>
            <a:off x="2782856" y="1413433"/>
            <a:ext cx="6625729" cy="288926"/>
          </a:xfrm>
          <a:prstGeom prst="roundRect">
            <a:avLst>
              <a:gd name="adj" fmla="val 26024"/>
            </a:avLst>
          </a:prstGeom>
          <a:solidFill>
            <a:srgbClr val="1783E8"/>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Art des ersten Vorgangs</a:t>
            </a:r>
          </a:p>
        </p:txBody>
      </p:sp>
      <p:sp>
        <p:nvSpPr>
          <p:cNvPr id="19" name="Textplatzhalter 8"/>
          <p:cNvSpPr>
            <a:spLocks noGrp="1"/>
          </p:cNvSpPr>
          <p:nvPr>
            <p:ph type="body" sz="quarter" idx="23" hasCustomPrompt="1"/>
          </p:nvPr>
        </p:nvSpPr>
        <p:spPr>
          <a:xfrm>
            <a:off x="2782856" y="2492933"/>
            <a:ext cx="6625729" cy="284660"/>
          </a:xfrm>
          <a:prstGeom prst="roundRect">
            <a:avLst>
              <a:gd name="adj" fmla="val 27205"/>
            </a:avLst>
          </a:prstGeom>
          <a:solidFill>
            <a:srgbClr val="1783E8"/>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Art des dritten Vorgangs</a:t>
            </a:r>
          </a:p>
        </p:txBody>
      </p:sp>
      <p:sp>
        <p:nvSpPr>
          <p:cNvPr id="20" name="Textplatzhalter 8"/>
          <p:cNvSpPr>
            <a:spLocks noGrp="1"/>
          </p:cNvSpPr>
          <p:nvPr>
            <p:ph type="body" sz="quarter" idx="24" hasCustomPrompt="1"/>
          </p:nvPr>
        </p:nvSpPr>
        <p:spPr>
          <a:xfrm>
            <a:off x="2782856" y="3036948"/>
            <a:ext cx="6625729" cy="284660"/>
          </a:xfrm>
          <a:prstGeom prst="roundRect">
            <a:avLst>
              <a:gd name="adj" fmla="val 26050"/>
            </a:avLst>
          </a:prstGeom>
          <a:solidFill>
            <a:srgbClr val="1783E8"/>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Art der Tätigkeit danach</a:t>
            </a:r>
          </a:p>
        </p:txBody>
      </p:sp>
      <p:sp>
        <p:nvSpPr>
          <p:cNvPr id="21" name="Textplatzhalter 8"/>
          <p:cNvSpPr>
            <a:spLocks noGrp="1"/>
          </p:cNvSpPr>
          <p:nvPr>
            <p:ph type="body" sz="quarter" idx="25" hasCustomPrompt="1"/>
          </p:nvPr>
        </p:nvSpPr>
        <p:spPr>
          <a:xfrm>
            <a:off x="2783420" y="3572430"/>
            <a:ext cx="6625729" cy="288927"/>
          </a:xfrm>
          <a:prstGeom prst="roundRect">
            <a:avLst>
              <a:gd name="adj" fmla="val 24925"/>
            </a:avLst>
          </a:prstGeom>
          <a:solidFill>
            <a:srgbClr val="1783E8"/>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Was dann geschah</a:t>
            </a:r>
          </a:p>
        </p:txBody>
      </p:sp>
      <p:sp>
        <p:nvSpPr>
          <p:cNvPr id="22" name="Textplatzhalter 8"/>
          <p:cNvSpPr>
            <a:spLocks noGrp="1"/>
          </p:cNvSpPr>
          <p:nvPr>
            <p:ph type="body" sz="quarter" idx="26" hasCustomPrompt="1"/>
          </p:nvPr>
        </p:nvSpPr>
        <p:spPr>
          <a:xfrm>
            <a:off x="2782856" y="4113770"/>
            <a:ext cx="6625729" cy="287338"/>
          </a:xfrm>
          <a:prstGeom prst="roundRect">
            <a:avLst>
              <a:gd name="adj" fmla="val 26604"/>
            </a:avLst>
          </a:prstGeom>
          <a:solidFill>
            <a:srgbClr val="1783E8"/>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Art des aktuellen Vorgangs</a:t>
            </a:r>
          </a:p>
        </p:txBody>
      </p:sp>
      <p:sp>
        <p:nvSpPr>
          <p:cNvPr id="23" name="Textplatzhalter 8"/>
          <p:cNvSpPr>
            <a:spLocks noGrp="1"/>
          </p:cNvSpPr>
          <p:nvPr>
            <p:ph type="body" sz="quarter" idx="27" hasCustomPrompt="1"/>
          </p:nvPr>
        </p:nvSpPr>
        <p:spPr>
          <a:xfrm>
            <a:off x="9480550" y="872095"/>
            <a:ext cx="2195513" cy="288924"/>
          </a:xfrm>
          <a:prstGeom prst="roundRect">
            <a:avLst>
              <a:gd name="adj" fmla="val 24913"/>
            </a:avLst>
          </a:prstGeom>
          <a:solidFill>
            <a:srgbClr val="76CD03"/>
          </a:solidFill>
        </p:spPr>
        <p:txBody>
          <a:bodyPr anchor="ctr">
            <a:noAutofit/>
          </a:bodyPr>
          <a:lstStyle>
            <a:lvl1pPr algn="ctr">
              <a:buNone/>
              <a:defRPr sz="1600" b="1" baseline="0">
                <a:solidFill>
                  <a:srgbClr val="FFFFFF"/>
                </a:solidFill>
              </a:defRPr>
            </a:lvl1pPr>
            <a:lvl2pPr>
              <a:buNone/>
              <a:defRPr/>
            </a:lvl2pPr>
            <a:lvl3pPr>
              <a:buNone/>
              <a:defRPr/>
            </a:lvl3pPr>
          </a:lstStyle>
          <a:p>
            <a:pPr lvl="0"/>
            <a:r>
              <a:rPr lang="de-DE" dirty="0"/>
              <a:t>Merkmal</a:t>
            </a:r>
          </a:p>
        </p:txBody>
      </p:sp>
      <p:sp>
        <p:nvSpPr>
          <p:cNvPr id="24" name="Textplatzhalter 8"/>
          <p:cNvSpPr>
            <a:spLocks noGrp="1"/>
          </p:cNvSpPr>
          <p:nvPr>
            <p:ph type="body" sz="quarter" idx="28" hasCustomPrompt="1"/>
          </p:nvPr>
        </p:nvSpPr>
        <p:spPr>
          <a:xfrm>
            <a:off x="2782856" y="1953183"/>
            <a:ext cx="6625729" cy="287337"/>
          </a:xfrm>
          <a:prstGeom prst="roundRect">
            <a:avLst>
              <a:gd name="adj" fmla="val 24943"/>
            </a:avLst>
          </a:prstGeom>
          <a:solidFill>
            <a:srgbClr val="1783E8"/>
          </a:solidFill>
        </p:spPr>
        <p:txBody>
          <a:bodyPr anchor="ctr">
            <a:noAutofit/>
          </a:bodyPr>
          <a:lstStyle>
            <a:lvl1pPr algn="ctr">
              <a:buNone/>
              <a:defRPr sz="1600" b="0">
                <a:solidFill>
                  <a:srgbClr val="FFFFFF"/>
                </a:solidFill>
              </a:defRPr>
            </a:lvl1pPr>
            <a:lvl2pPr>
              <a:buNone/>
              <a:defRPr/>
            </a:lvl2pPr>
            <a:lvl3pPr>
              <a:buNone/>
              <a:defRPr/>
            </a:lvl3pPr>
          </a:lstStyle>
          <a:p>
            <a:pPr lvl="0"/>
            <a:r>
              <a:rPr lang="de-DE" dirty="0"/>
              <a:t>Art des ersten Vorgangs</a:t>
            </a:r>
          </a:p>
        </p:txBody>
      </p:sp>
      <p:sp>
        <p:nvSpPr>
          <p:cNvPr id="25" name="Textplatzhalter 8"/>
          <p:cNvSpPr>
            <a:spLocks noGrp="1"/>
          </p:cNvSpPr>
          <p:nvPr>
            <p:ph type="body" sz="quarter" idx="29" hasCustomPrompt="1"/>
          </p:nvPr>
        </p:nvSpPr>
        <p:spPr>
          <a:xfrm>
            <a:off x="9480550" y="1413433"/>
            <a:ext cx="2196070" cy="287338"/>
          </a:xfrm>
          <a:prstGeom prst="roundRect">
            <a:avLst>
              <a:gd name="adj" fmla="val 23285"/>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26" name="Textplatzhalter 8"/>
          <p:cNvSpPr>
            <a:spLocks noGrp="1"/>
          </p:cNvSpPr>
          <p:nvPr>
            <p:ph type="body" sz="quarter" idx="30" hasCustomPrompt="1"/>
          </p:nvPr>
        </p:nvSpPr>
        <p:spPr>
          <a:xfrm>
            <a:off x="9480550" y="1953183"/>
            <a:ext cx="2196070" cy="287337"/>
          </a:xfrm>
          <a:prstGeom prst="roundRect">
            <a:avLst>
              <a:gd name="adj" fmla="val 24118"/>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27" name="Textplatzhalter 8"/>
          <p:cNvSpPr>
            <a:spLocks noGrp="1"/>
          </p:cNvSpPr>
          <p:nvPr>
            <p:ph type="body" sz="quarter" idx="31" hasCustomPrompt="1"/>
          </p:nvPr>
        </p:nvSpPr>
        <p:spPr>
          <a:xfrm>
            <a:off x="9480550" y="2492931"/>
            <a:ext cx="2196070" cy="287339"/>
          </a:xfrm>
          <a:prstGeom prst="roundRect">
            <a:avLst>
              <a:gd name="adj" fmla="val 24114"/>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28" name="Textplatzhalter 8"/>
          <p:cNvSpPr>
            <a:spLocks noGrp="1"/>
          </p:cNvSpPr>
          <p:nvPr>
            <p:ph type="body" sz="quarter" idx="32" hasCustomPrompt="1"/>
          </p:nvPr>
        </p:nvSpPr>
        <p:spPr>
          <a:xfrm>
            <a:off x="9480550" y="3032683"/>
            <a:ext cx="2196070" cy="286249"/>
          </a:xfrm>
          <a:prstGeom prst="roundRect">
            <a:avLst>
              <a:gd name="adj" fmla="val 23322"/>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29" name="Textplatzhalter 8"/>
          <p:cNvSpPr>
            <a:spLocks noGrp="1"/>
          </p:cNvSpPr>
          <p:nvPr>
            <p:ph type="body" sz="quarter" idx="33" hasCustomPrompt="1"/>
          </p:nvPr>
        </p:nvSpPr>
        <p:spPr>
          <a:xfrm>
            <a:off x="9480550" y="3572433"/>
            <a:ext cx="2196070" cy="288923"/>
          </a:xfrm>
          <a:prstGeom prst="roundRect">
            <a:avLst>
              <a:gd name="adj" fmla="val 24935"/>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30" name="Textplatzhalter 8"/>
          <p:cNvSpPr>
            <a:spLocks noGrp="1"/>
          </p:cNvSpPr>
          <p:nvPr>
            <p:ph type="body" sz="quarter" idx="34" hasCustomPrompt="1"/>
          </p:nvPr>
        </p:nvSpPr>
        <p:spPr>
          <a:xfrm>
            <a:off x="9480550" y="4113770"/>
            <a:ext cx="2196070" cy="287338"/>
          </a:xfrm>
          <a:prstGeom prst="roundRect">
            <a:avLst>
              <a:gd name="adj" fmla="val 24111"/>
            </a:avLst>
          </a:prstGeom>
          <a:solidFill>
            <a:srgbClr val="76CD03"/>
          </a:solidFill>
        </p:spPr>
        <p:txBody>
          <a:bodyPr anchor="ctr">
            <a:noAutofit/>
          </a:bodyPr>
          <a:lstStyle>
            <a:lvl1pPr algn="ctr">
              <a:buNone/>
              <a:defRPr sz="1600" b="0" baseline="0">
                <a:solidFill>
                  <a:srgbClr val="FFFFFF"/>
                </a:solidFill>
              </a:defRPr>
            </a:lvl1pPr>
            <a:lvl2pPr>
              <a:buNone/>
              <a:defRPr/>
            </a:lvl2pPr>
            <a:lvl3pPr>
              <a:buNone/>
              <a:defRPr/>
            </a:lvl3pPr>
          </a:lstStyle>
          <a:p>
            <a:pPr lvl="0"/>
            <a:r>
              <a:rPr lang="de-DE" dirty="0"/>
              <a:t>Besonderheiten</a:t>
            </a:r>
          </a:p>
        </p:txBody>
      </p:sp>
      <p:sp>
        <p:nvSpPr>
          <p:cNvPr id="32" name="Textplatzhalter 11">
            <a:extLst>
              <a:ext uri="{FF2B5EF4-FFF2-40B4-BE49-F238E27FC236}">
                <a16:creationId xmlns:a16="http://schemas.microsoft.com/office/drawing/2014/main" id="{7DA8E513-B91B-4077-ACAF-1CC59872640A}"/>
              </a:ext>
            </a:extLst>
          </p:cNvPr>
          <p:cNvSpPr>
            <a:spLocks noGrp="1"/>
          </p:cNvSpPr>
          <p:nvPr>
            <p:ph type="body" sz="quarter" idx="35"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33" name="Textplatzhalter 11">
            <a:extLst>
              <a:ext uri="{FF2B5EF4-FFF2-40B4-BE49-F238E27FC236}">
                <a16:creationId xmlns:a16="http://schemas.microsoft.com/office/drawing/2014/main" id="{9E92CA31-A186-4DD5-B72A-FCAA3B55C430}"/>
              </a:ext>
            </a:extLst>
          </p:cNvPr>
          <p:cNvSpPr>
            <a:spLocks noGrp="1"/>
          </p:cNvSpPr>
          <p:nvPr>
            <p:ph type="body" sz="quarter" idx="36"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4" name="Textplatzhalter 11">
            <a:extLst>
              <a:ext uri="{FF2B5EF4-FFF2-40B4-BE49-F238E27FC236}">
                <a16:creationId xmlns:a16="http://schemas.microsoft.com/office/drawing/2014/main" id="{15EE7037-664C-4E9B-971F-59CACF60DD89}"/>
              </a:ext>
            </a:extLst>
          </p:cNvPr>
          <p:cNvSpPr>
            <a:spLocks noGrp="1"/>
          </p:cNvSpPr>
          <p:nvPr>
            <p:ph type="body" sz="quarter" idx="37"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1" orient="horz" pos="2205" userDrawn="1">
          <p15:clr>
            <a:srgbClr val="FBAE40"/>
          </p15:clr>
        </p15:guide>
        <p15:guide id="2" pos="3840" userDrawn="1">
          <p15:clr>
            <a:srgbClr val="FBAE40"/>
          </p15:clr>
        </p15:guide>
        <p15:guide id="3" pos="211" userDrawn="1">
          <p15:clr>
            <a:srgbClr val="FBAE40"/>
          </p15:clr>
        </p15:guide>
        <p15:guide id="4" pos="7355" userDrawn="1">
          <p15:clr>
            <a:srgbClr val="FBAE40"/>
          </p15:clr>
        </p15:guide>
        <p15:guide id="5" orient="horz" pos="467" userDrawn="1">
          <p15:clr>
            <a:srgbClr val="FBAE40"/>
          </p15:clr>
        </p15:guide>
        <p15:guide id="7" orient="horz" pos="504" userDrawn="1">
          <p15:clr>
            <a:srgbClr val="FBAE40"/>
          </p15:clr>
        </p15:guide>
        <p15:guide id="10" pos="241" userDrawn="1">
          <p15:clr>
            <a:srgbClr val="FBAE40"/>
          </p15:clr>
        </p15:guide>
        <p15:guide id="11" pos="1693" userDrawn="1">
          <p15:clr>
            <a:srgbClr val="FBAE40"/>
          </p15:clr>
        </p15:guide>
        <p15:guide id="12" pos="1753" userDrawn="1">
          <p15:clr>
            <a:srgbClr val="FBAE40"/>
          </p15:clr>
        </p15:guide>
        <p15:guide id="13" pos="5972" userDrawn="1">
          <p15:clr>
            <a:srgbClr val="FBAE40"/>
          </p15:clr>
        </p15:guide>
        <p15:guide id="14" pos="5927" userDrawn="1">
          <p15:clr>
            <a:srgbClr val="FBAE40"/>
          </p15:clr>
        </p15:guide>
        <p15:guide id="15" orient="horz" pos="1185" userDrawn="1">
          <p15:clr>
            <a:srgbClr val="FBAE40"/>
          </p15:clr>
        </p15:guide>
        <p15:guide id="16" orient="horz" pos="2546" userDrawn="1">
          <p15:clr>
            <a:srgbClr val="FBAE40"/>
          </p15:clr>
        </p15:guide>
        <p15:guide id="17" orient="horz" pos="1366" userDrawn="1">
          <p15:clr>
            <a:srgbClr val="FBAE40"/>
          </p15:clr>
        </p15:guide>
        <p15:guide id="18" orient="horz" pos="1525" userDrawn="1">
          <p15:clr>
            <a:srgbClr val="FBAE40"/>
          </p15:clr>
        </p15:guide>
        <p15:guide id="19" orient="horz" pos="1706" userDrawn="1">
          <p15:clr>
            <a:srgbClr val="FBAE40"/>
          </p15:clr>
        </p15:guide>
        <p15:guide id="20" orient="horz" pos="1865" userDrawn="1">
          <p15:clr>
            <a:srgbClr val="FBAE40"/>
          </p15:clr>
        </p15:guide>
        <p15:guide id="21" orient="horz" pos="2047" userDrawn="1">
          <p15:clr>
            <a:srgbClr val="FBAE40"/>
          </p15:clr>
        </p15:guide>
        <p15:guide id="22" orient="horz" pos="2387" userDrawn="1">
          <p15:clr>
            <a:srgbClr val="FBAE40"/>
          </p15:clr>
        </p15:guide>
        <p15:guide id="24" orient="horz" pos="686" userDrawn="1">
          <p15:clr>
            <a:srgbClr val="FBAE40"/>
          </p15:clr>
        </p15:guide>
        <p15:guide id="25" orient="horz" pos="845" userDrawn="1">
          <p15:clr>
            <a:srgbClr val="FBAE40"/>
          </p15:clr>
        </p15:guide>
        <p15:guide id="26" orient="horz" pos="1026" userDrawn="1">
          <p15:clr>
            <a:srgbClr val="FBAE40"/>
          </p15:clr>
        </p15:guide>
        <p15:guide id="27" orient="horz" pos="2727" userDrawn="1">
          <p15:clr>
            <a:srgbClr val="FBAE40"/>
          </p15:clr>
        </p15:guide>
        <p15:guide id="28" pos="6017"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Tabellenanordnung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7" name="SmartArt-Platzhalter 7"/>
          <p:cNvSpPr>
            <a:spLocks noGrp="1" noChangeAspect="1"/>
          </p:cNvSpPr>
          <p:nvPr>
            <p:ph type="dgm" sz="quarter" idx="27" hasCustomPrompt="1"/>
          </p:nvPr>
        </p:nvSpPr>
        <p:spPr>
          <a:xfrm rot="5400000">
            <a:off x="2306362" y="2229136"/>
            <a:ext cx="1840896" cy="306816"/>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9" name="Textplatzhalter 21"/>
          <p:cNvSpPr>
            <a:spLocks noGrp="1"/>
          </p:cNvSpPr>
          <p:nvPr>
            <p:ph type="body" sz="quarter" idx="28" hasCustomPrompt="1"/>
          </p:nvPr>
        </p:nvSpPr>
        <p:spPr>
          <a:xfrm>
            <a:off x="371476" y="1296958"/>
            <a:ext cx="2604560" cy="2146831"/>
          </a:xfrm>
          <a:prstGeom prst="roundRect">
            <a:avLst>
              <a:gd name="adj" fmla="val 3496"/>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12" name="Textplatzhalter 31"/>
          <p:cNvSpPr>
            <a:spLocks noGrp="1"/>
          </p:cNvSpPr>
          <p:nvPr>
            <p:ph type="body" sz="quarter" idx="38"/>
          </p:nvPr>
        </p:nvSpPr>
        <p:spPr>
          <a:xfrm>
            <a:off x="3432176" y="1296958"/>
            <a:ext cx="2771774" cy="2159000"/>
          </a:xfrm>
        </p:spPr>
        <p:txBody>
          <a:bodyPr>
            <a:normAutofit/>
          </a:bodyPr>
          <a:lstStyle>
            <a:lvl1pPr>
              <a:buClr>
                <a:schemeClr val="bg1">
                  <a:lumMod val="50000"/>
                </a:schemeClr>
              </a:buClr>
              <a:defRPr sz="1600"/>
            </a:lvl1pPr>
          </a:lstStyle>
          <a:p>
            <a:pPr lvl="0"/>
            <a:r>
              <a:rPr lang="en-US" smtClean="0"/>
              <a:t>Edit Master text styles</a:t>
            </a:r>
          </a:p>
        </p:txBody>
      </p:sp>
      <p:sp>
        <p:nvSpPr>
          <p:cNvPr id="19" name="Textplatzhalter 31"/>
          <p:cNvSpPr>
            <a:spLocks noGrp="1"/>
          </p:cNvSpPr>
          <p:nvPr>
            <p:ph type="body" sz="quarter" idx="44"/>
          </p:nvPr>
        </p:nvSpPr>
        <p:spPr>
          <a:xfrm>
            <a:off x="3432176" y="3636404"/>
            <a:ext cx="2771773" cy="2168860"/>
          </a:xfrm>
        </p:spPr>
        <p:txBody>
          <a:bodyPr>
            <a:normAutofit/>
          </a:bodyPr>
          <a:lstStyle>
            <a:lvl1pPr>
              <a:buClr>
                <a:schemeClr val="bg1">
                  <a:lumMod val="50000"/>
                </a:schemeClr>
              </a:buClr>
              <a:defRPr sz="1600"/>
            </a:lvl1pPr>
          </a:lstStyle>
          <a:p>
            <a:pPr lvl="0"/>
            <a:r>
              <a:rPr lang="en-US" smtClean="0"/>
              <a:t>Edit Master text styles</a:t>
            </a:r>
          </a:p>
        </p:txBody>
      </p:sp>
      <p:sp>
        <p:nvSpPr>
          <p:cNvPr id="20" name="Textplatzhalter 21"/>
          <p:cNvSpPr>
            <a:spLocks noGrp="1"/>
          </p:cNvSpPr>
          <p:nvPr>
            <p:ph type="body" sz="quarter" idx="45" hasCustomPrompt="1"/>
          </p:nvPr>
        </p:nvSpPr>
        <p:spPr>
          <a:xfrm>
            <a:off x="371476" y="3641303"/>
            <a:ext cx="2604559" cy="2156217"/>
          </a:xfrm>
          <a:prstGeom prst="roundRect">
            <a:avLst>
              <a:gd name="adj" fmla="val 3891"/>
            </a:avLst>
          </a:prstGeom>
          <a:noFill/>
          <a:ln w="19050">
            <a:solidFill>
              <a:srgbClr val="02266E"/>
            </a:solidFill>
          </a:ln>
        </p:spPr>
        <p:txBody>
          <a:bodyPr wrap="none" rtlCol="0" anchor="ctr">
            <a:noAutofit/>
          </a:bodyPr>
          <a:lstStyle>
            <a:lvl1pPr marL="0" algn="ctr" defTabSz="1219140" rtl="0" eaLnBrk="1" latinLnBrk="0" hangingPunct="1">
              <a:buNone/>
              <a:defRPr lang="de-DE" sz="1600" kern="1200" dirty="0">
                <a:solidFill>
                  <a:schemeClr val="tx1"/>
                </a:solidFill>
                <a:latin typeface="+mn-lt"/>
                <a:ea typeface="+mn-ea"/>
                <a:cs typeface="+mn-cs"/>
              </a:defRPr>
            </a:lvl1pPr>
            <a:lvl2pPr marL="0" algn="ctr" defTabSz="1219140" rtl="0" eaLnBrk="1" latinLnBrk="0" hangingPunct="1">
              <a:defRPr lang="de-DE" sz="2133" kern="1200" smtClean="0">
                <a:solidFill>
                  <a:schemeClr val="tx1"/>
                </a:solidFill>
                <a:latin typeface="+mn-lt"/>
                <a:ea typeface="+mn-ea"/>
                <a:cs typeface="+mn-cs"/>
              </a:defRPr>
            </a:lvl2pPr>
            <a:lvl3pPr marL="0" algn="ctr" defTabSz="1219140" rtl="0" eaLnBrk="1" latinLnBrk="0" hangingPunct="1">
              <a:defRPr lang="de-DE" sz="2133" kern="1200" smtClean="0">
                <a:solidFill>
                  <a:schemeClr val="tx1"/>
                </a:solidFill>
                <a:latin typeface="+mn-lt"/>
                <a:ea typeface="+mn-ea"/>
                <a:cs typeface="+mn-cs"/>
              </a:defRPr>
            </a:lvl3pPr>
            <a:lvl4pPr marL="0" algn="ctr" defTabSz="1219140" rtl="0" eaLnBrk="1" latinLnBrk="0" hangingPunct="1">
              <a:defRPr lang="de-DE" sz="2133" kern="1200" smtClean="0">
                <a:solidFill>
                  <a:schemeClr val="tx1"/>
                </a:solidFill>
                <a:latin typeface="+mn-lt"/>
                <a:ea typeface="+mn-ea"/>
                <a:cs typeface="+mn-cs"/>
              </a:defRPr>
            </a:lvl4pPr>
            <a:lvl5pPr marL="0" algn="ctr" defTabSz="1219140" rtl="0" eaLnBrk="1" latinLnBrk="0" hangingPunct="1">
              <a:defRPr lang="de-DE" sz="2133" kern="1200" dirty="0" smtClean="0">
                <a:solidFill>
                  <a:schemeClr val="tx1"/>
                </a:solidFill>
                <a:latin typeface="+mn-lt"/>
                <a:ea typeface="+mn-ea"/>
                <a:cs typeface="+mn-cs"/>
              </a:defRPr>
            </a:lvl5pPr>
          </a:lstStyle>
          <a:p>
            <a:pPr lvl="0"/>
            <a:r>
              <a:rPr lang="de-DE" dirty="0"/>
              <a:t>klicken bearbeiten</a:t>
            </a:r>
          </a:p>
        </p:txBody>
      </p:sp>
      <p:sp>
        <p:nvSpPr>
          <p:cNvPr id="21" name="Textplatzhalter 31"/>
          <p:cNvSpPr>
            <a:spLocks noGrp="1"/>
          </p:cNvSpPr>
          <p:nvPr>
            <p:ph type="body" sz="quarter" idx="46"/>
          </p:nvPr>
        </p:nvSpPr>
        <p:spPr>
          <a:xfrm>
            <a:off x="6275389" y="1296958"/>
            <a:ext cx="2735261" cy="2159000"/>
          </a:xfrm>
        </p:spPr>
        <p:txBody>
          <a:bodyPr>
            <a:normAutofit/>
          </a:bodyPr>
          <a:lstStyle>
            <a:lvl1pPr>
              <a:buClr>
                <a:schemeClr val="bg1">
                  <a:lumMod val="50000"/>
                </a:schemeClr>
              </a:buClr>
              <a:defRPr sz="1600"/>
            </a:lvl1pPr>
          </a:lstStyle>
          <a:p>
            <a:pPr lvl="0"/>
            <a:r>
              <a:rPr lang="en-US" smtClean="0"/>
              <a:t>Edit Master text styles</a:t>
            </a:r>
          </a:p>
        </p:txBody>
      </p:sp>
      <p:sp>
        <p:nvSpPr>
          <p:cNvPr id="23" name="Textplatzhalter 31"/>
          <p:cNvSpPr>
            <a:spLocks noGrp="1"/>
          </p:cNvSpPr>
          <p:nvPr>
            <p:ph type="body" sz="quarter" idx="48"/>
          </p:nvPr>
        </p:nvSpPr>
        <p:spPr>
          <a:xfrm>
            <a:off x="6275389" y="3647136"/>
            <a:ext cx="2736935" cy="2158127"/>
          </a:xfrm>
        </p:spPr>
        <p:txBody>
          <a:bodyPr>
            <a:normAutofit/>
          </a:bodyPr>
          <a:lstStyle>
            <a:lvl1pPr>
              <a:buClr>
                <a:schemeClr val="bg1">
                  <a:lumMod val="50000"/>
                </a:schemeClr>
              </a:buClr>
              <a:defRPr sz="1600"/>
            </a:lvl1pPr>
          </a:lstStyle>
          <a:p>
            <a:pPr lvl="0"/>
            <a:r>
              <a:rPr lang="en-US" smtClean="0"/>
              <a:t>Edit Master text styles</a:t>
            </a:r>
          </a:p>
        </p:txBody>
      </p:sp>
      <p:cxnSp>
        <p:nvCxnSpPr>
          <p:cNvPr id="25" name="Gerade Verbindung 35"/>
          <p:cNvCxnSpPr>
            <a:cxnSpLocks/>
          </p:cNvCxnSpPr>
          <p:nvPr userDrawn="1"/>
        </p:nvCxnSpPr>
        <p:spPr>
          <a:xfrm flipH="1">
            <a:off x="371476" y="3541154"/>
            <a:ext cx="1144905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6"/>
          <p:cNvSpPr>
            <a:spLocks noGrp="1"/>
          </p:cNvSpPr>
          <p:nvPr>
            <p:ph type="body" sz="quarter" idx="50"/>
          </p:nvPr>
        </p:nvSpPr>
        <p:spPr>
          <a:xfrm>
            <a:off x="3432175" y="863570"/>
            <a:ext cx="2771775" cy="288926"/>
          </a:xfrm>
          <a:prstGeom prst="roundRect">
            <a:avLst>
              <a:gd name="adj" fmla="val 23626"/>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31" name="Text Placeholder 30"/>
          <p:cNvSpPr>
            <a:spLocks noGrp="1"/>
          </p:cNvSpPr>
          <p:nvPr>
            <p:ph type="body" sz="quarter" idx="53"/>
          </p:nvPr>
        </p:nvSpPr>
        <p:spPr>
          <a:xfrm>
            <a:off x="9083676" y="1296958"/>
            <a:ext cx="2736850" cy="2159000"/>
          </a:xfrm>
        </p:spPr>
        <p:txBody>
          <a:bodyPr>
            <a:normAutofit/>
          </a:bodyPr>
          <a:lstStyle>
            <a:lvl1pPr marL="457178" indent="-457178">
              <a:buClr>
                <a:srgbClr val="808080"/>
              </a:buClr>
              <a:buFont typeface="Wingdings" panose="05000000000000000000" pitchFamily="2" charset="2"/>
              <a:buChar char="§"/>
              <a:defRPr sz="1600"/>
            </a:lvl1pPr>
            <a:lvl2pPr marL="990550" indent="-380981">
              <a:buClr>
                <a:srgbClr val="808080"/>
              </a:buClr>
              <a:buFont typeface="Wingdings" panose="05000000000000000000" pitchFamily="2" charset="2"/>
              <a:buChar char="§"/>
              <a:defRPr/>
            </a:lvl2pPr>
            <a:lvl3pPr marL="1523925" indent="-304784">
              <a:buClr>
                <a:srgbClr val="808080"/>
              </a:buClr>
              <a:buFont typeface="Wingdings" panose="05000000000000000000" pitchFamily="2" charset="2"/>
              <a:buChar char="§"/>
              <a:defRPr/>
            </a:lvl3pPr>
            <a:lvl4pPr marL="2133493" indent="-304784">
              <a:buClr>
                <a:srgbClr val="808080"/>
              </a:buClr>
              <a:buFont typeface="Wingdings" panose="05000000000000000000" pitchFamily="2" charset="2"/>
              <a:buChar char="§"/>
              <a:defRPr/>
            </a:lvl4pPr>
            <a:lvl5pPr marL="2743062" indent="-304784">
              <a:buClr>
                <a:srgbClr val="808080"/>
              </a:buClr>
              <a:buFont typeface="Wingdings" panose="05000000000000000000" pitchFamily="2" charset="2"/>
              <a:buChar char="§"/>
              <a:defRPr/>
            </a:lvl5pPr>
          </a:lstStyle>
          <a:p>
            <a:pPr lvl="0"/>
            <a:r>
              <a:rPr lang="en-US" smtClean="0"/>
              <a:t>Edit Master text styles</a:t>
            </a:r>
          </a:p>
        </p:txBody>
      </p:sp>
      <p:sp>
        <p:nvSpPr>
          <p:cNvPr id="32" name="Text Placeholder 30"/>
          <p:cNvSpPr>
            <a:spLocks noGrp="1"/>
          </p:cNvSpPr>
          <p:nvPr>
            <p:ph type="body" sz="quarter" idx="54"/>
          </p:nvPr>
        </p:nvSpPr>
        <p:spPr>
          <a:xfrm>
            <a:off x="9083676" y="3636404"/>
            <a:ext cx="2736849" cy="2156213"/>
          </a:xfrm>
        </p:spPr>
        <p:txBody>
          <a:bodyPr>
            <a:normAutofit/>
          </a:bodyPr>
          <a:lstStyle>
            <a:lvl1pPr marL="457178" indent="-457178">
              <a:buClr>
                <a:srgbClr val="808080"/>
              </a:buClr>
              <a:buFont typeface="Wingdings" panose="05000000000000000000" pitchFamily="2" charset="2"/>
              <a:buChar char="§"/>
              <a:defRPr sz="1600"/>
            </a:lvl1pPr>
            <a:lvl2pPr marL="990550" indent="-380981">
              <a:buClr>
                <a:srgbClr val="808080"/>
              </a:buClr>
              <a:buFont typeface="Wingdings" panose="05000000000000000000" pitchFamily="2" charset="2"/>
              <a:buChar char="§"/>
              <a:defRPr/>
            </a:lvl2pPr>
            <a:lvl3pPr marL="1523925" indent="-304784">
              <a:buClr>
                <a:srgbClr val="808080"/>
              </a:buClr>
              <a:buFont typeface="Wingdings" panose="05000000000000000000" pitchFamily="2" charset="2"/>
              <a:buChar char="§"/>
              <a:defRPr/>
            </a:lvl3pPr>
            <a:lvl4pPr marL="2133493" indent="-304784">
              <a:buClr>
                <a:srgbClr val="808080"/>
              </a:buClr>
              <a:buFont typeface="Wingdings" panose="05000000000000000000" pitchFamily="2" charset="2"/>
              <a:buChar char="§"/>
              <a:defRPr/>
            </a:lvl4pPr>
            <a:lvl5pPr marL="2743062" indent="-304784">
              <a:buClr>
                <a:srgbClr val="808080"/>
              </a:buClr>
              <a:buFont typeface="Wingdings" panose="05000000000000000000" pitchFamily="2" charset="2"/>
              <a:buChar char="§"/>
              <a:defRPr/>
            </a:lvl5pPr>
          </a:lstStyle>
          <a:p>
            <a:pPr lvl="0"/>
            <a:r>
              <a:rPr lang="en-US" smtClean="0"/>
              <a:t>Edit Master text styles</a:t>
            </a:r>
          </a:p>
        </p:txBody>
      </p:sp>
      <p:cxnSp>
        <p:nvCxnSpPr>
          <p:cNvPr id="22" name="Gerade Verbindung 35"/>
          <p:cNvCxnSpPr>
            <a:cxnSpLocks/>
          </p:cNvCxnSpPr>
          <p:nvPr userDrawn="1"/>
        </p:nvCxnSpPr>
        <p:spPr>
          <a:xfrm flipH="1">
            <a:off x="371476" y="1223933"/>
            <a:ext cx="11454232"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SmartArt-Platzhalter 7"/>
          <p:cNvSpPr>
            <a:spLocks noGrp="1" noChangeAspect="1"/>
          </p:cNvSpPr>
          <p:nvPr>
            <p:ph type="dgm" sz="quarter" idx="55" hasCustomPrompt="1"/>
          </p:nvPr>
        </p:nvSpPr>
        <p:spPr>
          <a:xfrm rot="5400000">
            <a:off x="2304773" y="4561102"/>
            <a:ext cx="1840896" cy="306816"/>
          </a:xfrm>
          <a:prstGeom prst="triangle">
            <a:avLst/>
          </a:prstGeom>
          <a:solidFill>
            <a:schemeClr val="bg1">
              <a:lumMod val="50000"/>
            </a:schemeClr>
          </a:solidFill>
        </p:spPr>
        <p:txBody>
          <a:bodyPr/>
          <a:lstStyle>
            <a:lvl1pPr>
              <a:buFont typeface="Arial" pitchFamily="34" charset="0"/>
              <a:buNone/>
              <a:defRPr/>
            </a:lvl1pPr>
          </a:lstStyle>
          <a:p>
            <a:r>
              <a:rPr lang="de-DE" dirty="0"/>
              <a:t> </a:t>
            </a:r>
          </a:p>
        </p:txBody>
      </p:sp>
      <p:sp>
        <p:nvSpPr>
          <p:cNvPr id="30" name="Text Placeholder 26"/>
          <p:cNvSpPr>
            <a:spLocks noGrp="1"/>
          </p:cNvSpPr>
          <p:nvPr>
            <p:ph type="body" sz="quarter" idx="56"/>
          </p:nvPr>
        </p:nvSpPr>
        <p:spPr>
          <a:xfrm>
            <a:off x="6275390" y="863570"/>
            <a:ext cx="2736848" cy="288926"/>
          </a:xfrm>
          <a:prstGeom prst="roundRect">
            <a:avLst>
              <a:gd name="adj" fmla="val 26520"/>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33" name="Text Placeholder 26"/>
          <p:cNvSpPr>
            <a:spLocks noGrp="1"/>
          </p:cNvSpPr>
          <p:nvPr>
            <p:ph type="body" sz="quarter" idx="57"/>
          </p:nvPr>
        </p:nvSpPr>
        <p:spPr>
          <a:xfrm>
            <a:off x="9083675" y="863570"/>
            <a:ext cx="2736849" cy="288926"/>
          </a:xfrm>
          <a:prstGeom prst="roundRect">
            <a:avLst>
              <a:gd name="adj" fmla="val 26520"/>
            </a:avLst>
          </a:prstGeom>
          <a:solidFill>
            <a:srgbClr val="B9D0F1"/>
          </a:solidFill>
        </p:spPr>
        <p:txBody>
          <a:bodyPr anchor="ctr">
            <a:noAutofit/>
          </a:bodyPr>
          <a:lstStyle>
            <a:lvl1pPr marL="0" indent="0" algn="ctr">
              <a:buFontTx/>
              <a:buNone/>
              <a:defRPr sz="1600">
                <a:solidFill>
                  <a:schemeClr val="tx1"/>
                </a:solidFill>
              </a:defRPr>
            </a:lvl1pPr>
          </a:lstStyle>
          <a:p>
            <a:pPr lvl="0"/>
            <a:r>
              <a:rPr lang="en-US" smtClean="0"/>
              <a:t>Edit Master text styles</a:t>
            </a:r>
          </a:p>
        </p:txBody>
      </p:sp>
      <p:sp>
        <p:nvSpPr>
          <p:cNvPr id="28" name="Textplatzhalter 11">
            <a:extLst>
              <a:ext uri="{FF2B5EF4-FFF2-40B4-BE49-F238E27FC236}">
                <a16:creationId xmlns:a16="http://schemas.microsoft.com/office/drawing/2014/main" id="{8FD8F1F4-E88F-4864-8F0B-F37B26EE3167}"/>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29" name="Textplatzhalter 11">
            <a:extLst>
              <a:ext uri="{FF2B5EF4-FFF2-40B4-BE49-F238E27FC236}">
                <a16:creationId xmlns:a16="http://schemas.microsoft.com/office/drawing/2014/main" id="{67CCD0C6-C474-4CF9-BC70-BC11FF4ACD78}"/>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34" name="Textplatzhalter 11">
            <a:extLst>
              <a:ext uri="{FF2B5EF4-FFF2-40B4-BE49-F238E27FC236}">
                <a16:creationId xmlns:a16="http://schemas.microsoft.com/office/drawing/2014/main" id="{6D2C1F13-5218-4C71-A195-C66A79801175}"/>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3987546470"/>
      </p:ext>
    </p:extLst>
  </p:cSld>
  <p:clrMapOvr>
    <a:masterClrMapping/>
  </p:clrMapOvr>
  <p:extLst>
    <p:ext uri="{DCECCB84-F9BA-43D5-87BE-67443E8EF086}">
      <p15:sldGuideLst xmlns:p15="http://schemas.microsoft.com/office/powerpoint/2012/main">
        <p15:guide id="2" orient="horz" pos="731" userDrawn="1">
          <p15:clr>
            <a:srgbClr val="FBAE40"/>
          </p15:clr>
        </p15:guide>
        <p15:guide id="4" pos="2162" userDrawn="1">
          <p15:clr>
            <a:srgbClr val="FBAE40"/>
          </p15:clr>
        </p15:guide>
        <p15:guide id="5" pos="1875" userDrawn="1">
          <p15:clr>
            <a:srgbClr val="FBAE40"/>
          </p15:clr>
        </p15:guide>
        <p15:guide id="6" pos="3908" userDrawn="1">
          <p15:clr>
            <a:srgbClr val="FBAE40"/>
          </p15:clr>
        </p15:guide>
        <p15:guide id="7" pos="3953" userDrawn="1">
          <p15:clr>
            <a:srgbClr val="FBAE40"/>
          </p15:clr>
        </p15:guide>
        <p15:guide id="8" pos="5677" userDrawn="1">
          <p15:clr>
            <a:srgbClr val="FBAE40"/>
          </p15:clr>
        </p15:guide>
        <p15:guide id="10" orient="horz" pos="3612" userDrawn="1">
          <p15:clr>
            <a:srgbClr val="FBAE40"/>
          </p15:clr>
        </p15:guide>
        <p15:guide id="11" pos="5722" userDrawn="1">
          <p15:clr>
            <a:srgbClr val="FBAE40"/>
          </p15:clr>
        </p15:guide>
        <p15:guide id="12" orient="horz" pos="504" userDrawn="1">
          <p15:clr>
            <a:srgbClr val="FBAE40"/>
          </p15:clr>
        </p15:guide>
        <p15:guide id="13" orient="horz" pos="686" userDrawn="1">
          <p15:clr>
            <a:srgbClr val="FBAE40"/>
          </p15:clr>
        </p15:guide>
        <p15:guide id="14" orient="horz" pos="2251" userDrawn="1">
          <p15:clr>
            <a:srgbClr val="FBAE40"/>
          </p15:clr>
        </p15:guide>
        <p15:guide id="15" orient="horz" pos="777" userDrawn="1">
          <p15:clr>
            <a:srgbClr val="FBAE40"/>
          </p15:clr>
        </p15:guide>
        <p15:guide id="16" orient="horz" pos="2137" userDrawn="1">
          <p15:clr>
            <a:srgbClr val="FBAE40"/>
          </p15:clr>
        </p15:guide>
        <p15:guide id="17" orient="horz" pos="1457" userDrawn="1">
          <p15:clr>
            <a:srgbClr val="FBAE40"/>
          </p15:clr>
        </p15:guide>
        <p15:guide id="18" pos="1935" userDrawn="1">
          <p15:clr>
            <a:srgbClr val="FBAE40"/>
          </p15:clr>
        </p15:guide>
        <p15:guide id="19" orient="horz" pos="2931" userDrawn="1">
          <p15:clr>
            <a:srgbClr val="FBAE40"/>
          </p15:clr>
        </p15:guide>
        <p15:guide id="20" pos="57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Literaturverzeichni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5" name="Foliennummernplatzhalter 4"/>
          <p:cNvSpPr>
            <a:spLocks noGrp="1"/>
          </p:cNvSpPr>
          <p:nvPr>
            <p:ph type="sldNum" sz="quarter" idx="12"/>
          </p:nvPr>
        </p:nvSpPr>
        <p:spPr/>
        <p:txBody>
          <a:bodyPr/>
          <a:lstStyle/>
          <a:p>
            <a:fld id="{510F5557-C080-4AD3-A72B-D7E1D948C677}" type="slidenum">
              <a:rPr lang="de-DE" smtClean="0"/>
              <a:pPr/>
              <a:t>‹#›</a:t>
            </a:fld>
            <a:endParaRPr lang="de-DE" dirty="0"/>
          </a:p>
        </p:txBody>
      </p:sp>
      <p:sp>
        <p:nvSpPr>
          <p:cNvPr id="7" name="Rectangle 6"/>
          <p:cNvSpPr/>
          <p:nvPr userDrawn="1"/>
        </p:nvSpPr>
        <p:spPr>
          <a:xfrm>
            <a:off x="383120" y="873125"/>
            <a:ext cx="11425765" cy="543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400" b="1" dirty="0">
                <a:solidFill>
                  <a:schemeClr val="tx1"/>
                </a:solidFill>
              </a:rPr>
              <a:t>Quellen „Titel</a:t>
            </a:r>
            <a:r>
              <a:rPr lang="de-DE" sz="1400" b="1" baseline="0" dirty="0">
                <a:solidFill>
                  <a:schemeClr val="tx1"/>
                </a:solidFill>
              </a:rPr>
              <a:t> des Vortrags / Präsentation</a:t>
            </a:r>
            <a:r>
              <a:rPr lang="de-DE" sz="1400" b="1" dirty="0">
                <a:solidFill>
                  <a:schemeClr val="tx1"/>
                </a:solidFill>
              </a:rPr>
              <a:t>“: (fett 14 Arial)  </a:t>
            </a:r>
            <a:r>
              <a:rPr lang="de-DE" sz="1400" b="1" dirty="0">
                <a:solidFill>
                  <a:srgbClr val="1783E8"/>
                </a:solidFill>
              </a:rPr>
              <a:t>MUSTER,</a:t>
            </a:r>
            <a:r>
              <a:rPr lang="de-DE" sz="1400" b="1" baseline="0" dirty="0">
                <a:solidFill>
                  <a:srgbClr val="1783E8"/>
                </a:solidFill>
              </a:rPr>
              <a:t> WIRD ÜBERDECKT</a:t>
            </a:r>
            <a:endParaRPr lang="de-DE" sz="1400" b="1" dirty="0">
              <a:solidFill>
                <a:srgbClr val="1783E8"/>
              </a:solidFill>
            </a:endParaRPr>
          </a:p>
          <a:p>
            <a:endParaRPr lang="de-DE" sz="1400" dirty="0">
              <a:solidFill>
                <a:schemeClr val="tx1"/>
              </a:solidFill>
            </a:endParaRPr>
          </a:p>
          <a:p>
            <a:pPr marL="1678433" indent="-1678433">
              <a:spcAft>
                <a:spcPts val="800"/>
              </a:spcAft>
            </a:pPr>
            <a:r>
              <a:rPr lang="de-DE" sz="1400" dirty="0">
                <a:solidFill>
                  <a:schemeClr val="tx1"/>
                </a:solidFill>
              </a:rPr>
              <a:t>[AUTJJ] 	Titel</a:t>
            </a:r>
            <a:r>
              <a:rPr lang="de-DE" sz="1400" baseline="0" dirty="0">
                <a:solidFill>
                  <a:schemeClr val="tx1"/>
                </a:solidFill>
              </a:rPr>
              <a:t> und Untertitel des Buches/Literaturmediums</a:t>
            </a:r>
            <a:r>
              <a:rPr lang="de-DE" sz="1400" dirty="0">
                <a:solidFill>
                  <a:schemeClr val="tx1"/>
                </a:solidFill>
              </a:rPr>
              <a:t>, Autoren (normal 14 Arial)</a:t>
            </a:r>
            <a:r>
              <a:rPr lang="de-DE" sz="1400" i="1" dirty="0">
                <a:solidFill>
                  <a:schemeClr val="tx1"/>
                </a:solidFill>
              </a:rPr>
              <a:t>, Verlag Auflage, Jahr der Veröffentlichung (kursiv</a:t>
            </a:r>
            <a:r>
              <a:rPr lang="de-DE" sz="1400" i="1" baseline="0" dirty="0">
                <a:solidFill>
                  <a:schemeClr val="tx1"/>
                </a:solidFill>
              </a:rPr>
              <a:t> 14 Arial)</a:t>
            </a:r>
          </a:p>
          <a:p>
            <a:pPr marL="1678433" indent="-1678433">
              <a:spcAft>
                <a:spcPts val="800"/>
              </a:spcAft>
            </a:pPr>
            <a:r>
              <a:rPr lang="de-DE" sz="1400" i="0" dirty="0">
                <a:solidFill>
                  <a:schemeClr val="tx1"/>
                </a:solidFill>
              </a:rPr>
              <a:t>[WEC06]	Werkzeugmaschinen</a:t>
            </a:r>
            <a:r>
              <a:rPr lang="de-DE" sz="1400" i="0" baseline="0" dirty="0">
                <a:solidFill>
                  <a:schemeClr val="tx1"/>
                </a:solidFill>
              </a:rPr>
              <a:t> – Automatisierung von Maschinen und Anlagen, M. Weck, C. Brecher, </a:t>
            </a:r>
            <a:r>
              <a:rPr lang="de-DE" sz="1400" i="1" baseline="0" dirty="0">
                <a:solidFill>
                  <a:schemeClr val="tx1"/>
                </a:solidFill>
              </a:rPr>
              <a:t>Springer Verlag 6. Auflage, 2006</a:t>
            </a:r>
          </a:p>
          <a:p>
            <a:pPr marL="1678433" indent="-1678433">
              <a:spcAft>
                <a:spcPts val="800"/>
              </a:spcAft>
            </a:pPr>
            <a:r>
              <a:rPr lang="en-US" sz="1400" kern="1200" dirty="0">
                <a:solidFill>
                  <a:schemeClr val="tx1"/>
                </a:solidFill>
                <a:latin typeface="+mn-lt"/>
                <a:ea typeface="+mn-ea"/>
                <a:cs typeface="+mn-cs"/>
              </a:rPr>
              <a:t>[WIT15] 	</a:t>
            </a:r>
            <a:r>
              <a:rPr lang="en-US" sz="1400" kern="1200" dirty="0" err="1">
                <a:solidFill>
                  <a:schemeClr val="tx1"/>
                </a:solidFill>
                <a:latin typeface="+mn-lt"/>
                <a:ea typeface="+mn-ea"/>
                <a:cs typeface="+mn-cs"/>
              </a:rPr>
              <a:t>Roloff</a:t>
            </a:r>
            <a:r>
              <a:rPr lang="en-US" sz="1400" kern="1200" dirty="0">
                <a:solidFill>
                  <a:schemeClr val="tx1"/>
                </a:solidFill>
                <a:latin typeface="+mn-lt"/>
                <a:ea typeface="+mn-ea"/>
                <a:cs typeface="+mn-cs"/>
              </a:rPr>
              <a:t> / </a:t>
            </a:r>
            <a:r>
              <a:rPr lang="en-US" sz="1400" kern="1200" dirty="0" err="1">
                <a:solidFill>
                  <a:schemeClr val="tx1"/>
                </a:solidFill>
                <a:latin typeface="+mn-lt"/>
                <a:ea typeface="+mn-ea"/>
                <a:cs typeface="+mn-cs"/>
              </a:rPr>
              <a:t>Matek</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Maschinenelemente</a:t>
            </a:r>
            <a:r>
              <a:rPr lang="en-US" sz="1400" kern="1200" dirty="0">
                <a:solidFill>
                  <a:schemeClr val="tx1"/>
                </a:solidFill>
                <a:latin typeface="+mn-lt"/>
                <a:ea typeface="+mn-ea"/>
                <a:cs typeface="+mn-cs"/>
              </a:rPr>
              <a:t>, H.</a:t>
            </a:r>
            <a:r>
              <a:rPr lang="en-US" sz="1400" kern="1200" baseline="0" dirty="0">
                <a:solidFill>
                  <a:schemeClr val="tx1"/>
                </a:solidFill>
                <a:latin typeface="+mn-lt"/>
                <a:ea typeface="+mn-ea"/>
                <a:cs typeface="+mn-cs"/>
              </a:rPr>
              <a:t> </a:t>
            </a:r>
            <a:r>
              <a:rPr lang="en-US" sz="1400" kern="1200" dirty="0" err="1">
                <a:solidFill>
                  <a:schemeClr val="tx1"/>
                </a:solidFill>
                <a:latin typeface="+mn-lt"/>
                <a:ea typeface="+mn-ea"/>
                <a:cs typeface="+mn-cs"/>
              </a:rPr>
              <a:t>Wittel</a:t>
            </a:r>
            <a:r>
              <a:rPr lang="en-US" sz="1400" kern="1200" dirty="0">
                <a:solidFill>
                  <a:schemeClr val="tx1"/>
                </a:solidFill>
                <a:latin typeface="+mn-lt"/>
                <a:ea typeface="+mn-ea"/>
                <a:cs typeface="+mn-cs"/>
              </a:rPr>
              <a:t>, D. </a:t>
            </a:r>
            <a:r>
              <a:rPr lang="en-US" sz="1400" kern="1200" dirty="0" err="1">
                <a:solidFill>
                  <a:schemeClr val="tx1"/>
                </a:solidFill>
                <a:latin typeface="+mn-lt"/>
                <a:ea typeface="+mn-ea"/>
                <a:cs typeface="+mn-cs"/>
              </a:rPr>
              <a:t>Muhs</a:t>
            </a:r>
            <a:r>
              <a:rPr lang="en-US" sz="1400" kern="1200" dirty="0">
                <a:solidFill>
                  <a:schemeClr val="tx1"/>
                </a:solidFill>
                <a:latin typeface="+mn-lt"/>
                <a:ea typeface="+mn-ea"/>
                <a:cs typeface="+mn-cs"/>
              </a:rPr>
              <a:t>, D. </a:t>
            </a:r>
            <a:r>
              <a:rPr lang="en-US" sz="1400" kern="1200" dirty="0" err="1">
                <a:solidFill>
                  <a:schemeClr val="tx1"/>
                </a:solidFill>
                <a:latin typeface="+mn-lt"/>
                <a:ea typeface="+mn-ea"/>
                <a:cs typeface="+mn-cs"/>
              </a:rPr>
              <a:t>Jannasch</a:t>
            </a:r>
            <a:r>
              <a:rPr lang="en-US" sz="1400" kern="1200" dirty="0">
                <a:solidFill>
                  <a:schemeClr val="tx1"/>
                </a:solidFill>
                <a:latin typeface="+mn-lt"/>
                <a:ea typeface="+mn-ea"/>
                <a:cs typeface="+mn-cs"/>
              </a:rPr>
              <a:t>, J. </a:t>
            </a:r>
            <a:r>
              <a:rPr lang="en-US" sz="1400" kern="1200" dirty="0" err="1">
                <a:solidFill>
                  <a:schemeClr val="tx1"/>
                </a:solidFill>
                <a:latin typeface="+mn-lt"/>
                <a:ea typeface="+mn-ea"/>
                <a:cs typeface="+mn-cs"/>
              </a:rPr>
              <a:t>Voßieck</a:t>
            </a:r>
            <a:r>
              <a:rPr lang="en-US" sz="1400" kern="1200" dirty="0">
                <a:solidFill>
                  <a:schemeClr val="tx1"/>
                </a:solidFill>
                <a:latin typeface="+mn-lt"/>
                <a:ea typeface="+mn-ea"/>
                <a:cs typeface="+mn-cs"/>
              </a:rPr>
              <a:t>, </a:t>
            </a:r>
            <a:r>
              <a:rPr lang="en-US" sz="1400" i="1" kern="1200" dirty="0">
                <a:solidFill>
                  <a:schemeClr val="tx1"/>
                </a:solidFill>
                <a:latin typeface="+mn-lt"/>
                <a:ea typeface="+mn-ea"/>
                <a:cs typeface="+mn-cs"/>
              </a:rPr>
              <a:t>Springer </a:t>
            </a:r>
            <a:r>
              <a:rPr lang="en-US" sz="1400" i="1" kern="1200" dirty="0" err="1">
                <a:solidFill>
                  <a:schemeClr val="tx1"/>
                </a:solidFill>
                <a:latin typeface="+mn-lt"/>
                <a:ea typeface="+mn-ea"/>
                <a:cs typeface="+mn-cs"/>
              </a:rPr>
              <a:t>Verlag</a:t>
            </a:r>
            <a:r>
              <a:rPr lang="en-US" sz="1400" i="1" kern="1200" dirty="0">
                <a:solidFill>
                  <a:schemeClr val="tx1"/>
                </a:solidFill>
                <a:latin typeface="+mn-lt"/>
                <a:ea typeface="+mn-ea"/>
                <a:cs typeface="+mn-cs"/>
              </a:rPr>
              <a:t> 22. </a:t>
            </a:r>
            <a:r>
              <a:rPr lang="en-US" sz="1400" i="1" kern="1200" dirty="0" err="1">
                <a:solidFill>
                  <a:schemeClr val="tx1"/>
                </a:solidFill>
                <a:latin typeface="+mn-lt"/>
                <a:ea typeface="+mn-ea"/>
                <a:cs typeface="+mn-cs"/>
              </a:rPr>
              <a:t>Auflage</a:t>
            </a:r>
            <a:r>
              <a:rPr lang="en-US" sz="1400" i="1" kern="1200" dirty="0">
                <a:solidFill>
                  <a:schemeClr val="tx1"/>
                </a:solidFill>
                <a:latin typeface="+mn-lt"/>
                <a:ea typeface="+mn-ea"/>
                <a:cs typeface="+mn-cs"/>
              </a:rPr>
              <a:t>,  2015</a:t>
            </a:r>
          </a:p>
          <a:p>
            <a:pPr marL="1678433" indent="-1678433">
              <a:spcAft>
                <a:spcPts val="800"/>
              </a:spcAft>
            </a:pPr>
            <a:r>
              <a:rPr lang="de-DE" sz="1400" i="0" kern="1200" dirty="0">
                <a:solidFill>
                  <a:schemeClr val="tx1"/>
                </a:solidFill>
                <a:latin typeface="+mn-lt"/>
                <a:ea typeface="+mn-ea"/>
                <a:cs typeface="+mn-cs"/>
              </a:rPr>
              <a:t>[…XX]</a:t>
            </a:r>
            <a:r>
              <a:rPr lang="de-DE" sz="1600" i="0" kern="1200" dirty="0">
                <a:solidFill>
                  <a:schemeClr val="tx1"/>
                </a:solidFill>
                <a:latin typeface="+mn-lt"/>
                <a:ea typeface="+mn-ea"/>
                <a:cs typeface="+mn-cs"/>
              </a:rPr>
              <a:t>	…</a:t>
            </a:r>
            <a:endParaRPr lang="de-DE" sz="1600" i="0" dirty="0">
              <a:solidFill>
                <a:schemeClr val="tx1"/>
              </a:solidFill>
            </a:endParaRPr>
          </a:p>
        </p:txBody>
      </p:sp>
      <p:sp>
        <p:nvSpPr>
          <p:cNvPr id="8" name="Textplatzhalter 11">
            <a:extLst>
              <a:ext uri="{FF2B5EF4-FFF2-40B4-BE49-F238E27FC236}">
                <a16:creationId xmlns:a16="http://schemas.microsoft.com/office/drawing/2014/main" id="{252283BF-F68B-437C-9F4B-4D080C63C3B5}"/>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9" name="Textplatzhalter 11">
            <a:extLst>
              <a:ext uri="{FF2B5EF4-FFF2-40B4-BE49-F238E27FC236}">
                <a16:creationId xmlns:a16="http://schemas.microsoft.com/office/drawing/2014/main" id="{5C58A22E-0972-4674-8F52-998A9CA1FA61}"/>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10" name="Textplatzhalter 11">
            <a:extLst>
              <a:ext uri="{FF2B5EF4-FFF2-40B4-BE49-F238E27FC236}">
                <a16:creationId xmlns:a16="http://schemas.microsoft.com/office/drawing/2014/main" id="{7CC2EC82-88E4-4F8D-BC48-2DD43F2B9F12}"/>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p:ext uri="{DCECCB84-F9BA-43D5-87BE-67443E8EF086}">
      <p15:sldGuideLst xmlns:p15="http://schemas.microsoft.com/office/powerpoint/2012/main">
        <p15:guide id="6" orient="horz" pos="467" userDrawn="1">
          <p15:clr>
            <a:srgbClr val="FBAE40"/>
          </p15:clr>
        </p15:guide>
        <p15:guide id="24" orient="horz" pos="50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1_Schlussfolie">
    <p:spTree>
      <p:nvGrpSpPr>
        <p:cNvPr id="1" name=""/>
        <p:cNvGrpSpPr/>
        <p:nvPr/>
      </p:nvGrpSpPr>
      <p:grpSpPr>
        <a:xfrm>
          <a:off x="0" y="0"/>
          <a:ext cx="0" cy="0"/>
          <a:chOff x="0" y="0"/>
          <a:chExt cx="0" cy="0"/>
        </a:xfrm>
      </p:grpSpPr>
      <p:sp>
        <p:nvSpPr>
          <p:cNvPr id="23" name="Abgerundetes Rechteck 22"/>
          <p:cNvSpPr/>
          <p:nvPr userDrawn="1"/>
        </p:nvSpPr>
        <p:spPr>
          <a:xfrm>
            <a:off x="239349" y="4965172"/>
            <a:ext cx="11617291" cy="1536171"/>
          </a:xfrm>
          <a:prstGeom prst="round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a:p>
        </p:txBody>
      </p:sp>
      <p:sp>
        <p:nvSpPr>
          <p:cNvPr id="21" name="Rectangle 4"/>
          <p:cNvSpPr>
            <a:spLocks noChangeArrowheads="1"/>
          </p:cNvSpPr>
          <p:nvPr userDrawn="1"/>
        </p:nvSpPr>
        <p:spPr bwMode="auto">
          <a:xfrm>
            <a:off x="0" y="0"/>
            <a:ext cx="12192000" cy="6858000"/>
          </a:xfrm>
          <a:prstGeom prst="rect">
            <a:avLst/>
          </a:prstGeom>
          <a:solidFill>
            <a:schemeClr val="tx1"/>
          </a:solidFill>
          <a:ln w="9525">
            <a:solidFill>
              <a:schemeClr val="tx1"/>
            </a:solidFill>
            <a:miter lim="800000"/>
            <a:headEnd/>
            <a:tailEnd/>
          </a:ln>
        </p:spPr>
        <p:txBody>
          <a:bodyPr wrap="none" anchor="ctr"/>
          <a:lstStyle/>
          <a:p>
            <a:endParaRPr lang="de-DE" sz="3200" dirty="0"/>
          </a:p>
        </p:txBody>
      </p:sp>
      <p:pic>
        <p:nvPicPr>
          <p:cNvPr id="25" name="Picture 7"/>
          <p:cNvPicPr>
            <a:picLocks noChangeAspect="1" noChangeArrowheads="1"/>
          </p:cNvPicPr>
          <p:nvPr userDrawn="1"/>
        </p:nvPicPr>
        <p:blipFill>
          <a:blip r:embed="rId2" cstate="print">
            <a:clrChange>
              <a:clrFrom>
                <a:srgbClr val="000000"/>
              </a:clrFrom>
              <a:clrTo>
                <a:srgbClr val="000000">
                  <a:alpha val="0"/>
                </a:srgbClr>
              </a:clrTo>
            </a:clrChange>
          </a:blip>
          <a:srcRect/>
          <a:stretch>
            <a:fillRect/>
          </a:stretch>
        </p:blipFill>
        <p:spPr bwMode="auto">
          <a:xfrm>
            <a:off x="6432039" y="3218392"/>
            <a:ext cx="1246716" cy="421216"/>
          </a:xfrm>
          <a:prstGeom prst="rect">
            <a:avLst/>
          </a:prstGeom>
          <a:solidFill>
            <a:schemeClr val="tx1"/>
          </a:solidFill>
          <a:ln w="9525">
            <a:noFill/>
            <a:miter lim="800000"/>
            <a:headEnd/>
            <a:tailEnd/>
          </a:ln>
        </p:spPr>
      </p:pic>
      <p:pic>
        <p:nvPicPr>
          <p:cNvPr id="26" name="Picture 10"/>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559829" y="2948198"/>
            <a:ext cx="1143008" cy="691412"/>
          </a:xfrm>
          <a:prstGeom prst="rect">
            <a:avLst/>
          </a:prstGeom>
          <a:noFill/>
          <a:ln w="9525" cap="flat" cmpd="sng" algn="ctr">
            <a:noFill/>
            <a:prstDash val="solid"/>
            <a:miter lim="800000"/>
            <a:headEnd/>
            <a:tailEnd/>
          </a:ln>
          <a:effectLs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ACDEEB9-08C4-4014-B319-A6E004215037}"/>
              </a:ext>
            </a:extLst>
          </p:cNvPr>
          <p:cNvSpPr>
            <a:spLocks noGrp="1"/>
          </p:cNvSpPr>
          <p:nvPr>
            <p:ph type="sldNum" sz="quarter" idx="11"/>
          </p:nvPr>
        </p:nvSpPr>
        <p:spPr/>
        <p:txBody>
          <a:bodyPr/>
          <a:lstStyle/>
          <a:p>
            <a:fld id="{510F5557-C080-4AD3-A72B-D7E1D948C677}" type="slidenum">
              <a:rPr lang="de-DE" smtClean="0"/>
              <a:pPr/>
              <a:t>‹#›</a:t>
            </a:fld>
            <a:endParaRPr lang="de-DE" dirty="0"/>
          </a:p>
        </p:txBody>
      </p:sp>
      <p:sp>
        <p:nvSpPr>
          <p:cNvPr id="23" name="Titel 1">
            <a:extLst>
              <a:ext uri="{FF2B5EF4-FFF2-40B4-BE49-F238E27FC236}">
                <a16:creationId xmlns:a16="http://schemas.microsoft.com/office/drawing/2014/main" id="{CC7CC586-FF11-4E91-9DC7-6384CABB173F}"/>
              </a:ext>
            </a:extLst>
          </p:cNvPr>
          <p:cNvSpPr>
            <a:spLocks noGrp="1"/>
          </p:cNvSpPr>
          <p:nvPr>
            <p:ph type="title" hasCustomPrompt="1"/>
          </p:nvPr>
        </p:nvSpPr>
        <p:spPr>
          <a:xfrm>
            <a:off x="1199456" y="82407"/>
            <a:ext cx="9793088" cy="718301"/>
          </a:xfrm>
        </p:spPr>
        <p:txBody>
          <a:bodyPr/>
          <a:lstStyle>
            <a:lvl1pPr>
              <a:defRPr/>
            </a:lvl1pPr>
          </a:lstStyle>
          <a:p>
            <a:r>
              <a:rPr lang="de-DE" dirty="0"/>
              <a:t>Titel</a:t>
            </a:r>
          </a:p>
        </p:txBody>
      </p:sp>
      <p:sp>
        <p:nvSpPr>
          <p:cNvPr id="7" name="Textplatzhalter 6"/>
          <p:cNvSpPr>
            <a:spLocks noGrp="1"/>
          </p:cNvSpPr>
          <p:nvPr>
            <p:ph type="body" sz="quarter" idx="14"/>
          </p:nvPr>
        </p:nvSpPr>
        <p:spPr>
          <a:xfrm>
            <a:off x="375742" y="873125"/>
            <a:ext cx="11444783" cy="5437188"/>
          </a:xfrm>
        </p:spPr>
        <p:txBody>
          <a:bodyPr/>
          <a:lstStyle>
            <a:lvl4pPr>
              <a:buClr>
                <a:schemeClr val="tx2"/>
              </a:buClr>
              <a:defRPr/>
            </a:lvl4pPr>
            <a:lvl5pPr>
              <a:buClr>
                <a:schemeClr val="tx2"/>
              </a:buCl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6" name="Textplatzhalter 11">
            <a:extLst>
              <a:ext uri="{FF2B5EF4-FFF2-40B4-BE49-F238E27FC236}">
                <a16:creationId xmlns:a16="http://schemas.microsoft.com/office/drawing/2014/main" id="{B80BA456-1DB4-4FCE-B092-4DFB610F975F}"/>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8" name="Textplatzhalter 11">
            <a:extLst>
              <a:ext uri="{FF2B5EF4-FFF2-40B4-BE49-F238E27FC236}">
                <a16:creationId xmlns:a16="http://schemas.microsoft.com/office/drawing/2014/main" id="{8AEE91F8-DF6B-419D-BAA0-F6380FA9C842}"/>
              </a:ext>
            </a:extLst>
          </p:cNvPr>
          <p:cNvSpPr>
            <a:spLocks noGrp="1"/>
          </p:cNvSpPr>
          <p:nvPr>
            <p:ph type="body" sz="quarter" idx="15"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9" name="Textplatzhalter 11">
            <a:extLst>
              <a:ext uri="{FF2B5EF4-FFF2-40B4-BE49-F238E27FC236}">
                <a16:creationId xmlns:a16="http://schemas.microsoft.com/office/drawing/2014/main" id="{FD6D2035-6134-47A7-BC14-238887468CDC}"/>
              </a:ext>
            </a:extLst>
          </p:cNvPr>
          <p:cNvSpPr>
            <a:spLocks noGrp="1"/>
          </p:cNvSpPr>
          <p:nvPr>
            <p:ph type="body" sz="quarter" idx="16"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4137573813"/>
      </p:ext>
    </p:extLst>
  </p:cSld>
  <p:clrMapOvr>
    <a:masterClrMapping/>
  </p:clrMapOvr>
  <p:extLst>
    <p:ext uri="{DCECCB84-F9BA-43D5-87BE-67443E8EF086}">
      <p15:sldGuideLst xmlns:p15="http://schemas.microsoft.com/office/powerpoint/2012/main">
        <p15:guide id="1"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mit Textfe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ACDEEB9-08C4-4014-B319-A6E004215037}"/>
              </a:ext>
            </a:extLst>
          </p:cNvPr>
          <p:cNvSpPr>
            <a:spLocks noGrp="1"/>
          </p:cNvSpPr>
          <p:nvPr>
            <p:ph type="sldNum" sz="quarter" idx="11"/>
          </p:nvPr>
        </p:nvSpPr>
        <p:spPr/>
        <p:txBody>
          <a:bodyPr/>
          <a:lstStyle/>
          <a:p>
            <a:fld id="{510F5557-C080-4AD3-A72B-D7E1D948C677}" type="slidenum">
              <a:rPr lang="de-DE" smtClean="0"/>
              <a:pPr/>
              <a:t>‹#›</a:t>
            </a:fld>
            <a:endParaRPr lang="de-DE" dirty="0"/>
          </a:p>
        </p:txBody>
      </p:sp>
      <p:sp>
        <p:nvSpPr>
          <p:cNvPr id="23" name="Titel 1">
            <a:extLst>
              <a:ext uri="{FF2B5EF4-FFF2-40B4-BE49-F238E27FC236}">
                <a16:creationId xmlns:a16="http://schemas.microsoft.com/office/drawing/2014/main" id="{CC7CC586-FF11-4E91-9DC7-6384CABB173F}"/>
              </a:ext>
            </a:extLst>
          </p:cNvPr>
          <p:cNvSpPr>
            <a:spLocks noGrp="1"/>
          </p:cNvSpPr>
          <p:nvPr>
            <p:ph type="title" hasCustomPrompt="1"/>
          </p:nvPr>
        </p:nvSpPr>
        <p:spPr>
          <a:xfrm>
            <a:off x="1199456" y="82407"/>
            <a:ext cx="9793088" cy="718301"/>
          </a:xfrm>
        </p:spPr>
        <p:txBody>
          <a:bodyPr/>
          <a:lstStyle>
            <a:lvl1pPr>
              <a:defRPr/>
            </a:lvl1pPr>
          </a:lstStyle>
          <a:p>
            <a:r>
              <a:rPr lang="de-DE" dirty="0"/>
              <a:t>Titel</a:t>
            </a:r>
          </a:p>
        </p:txBody>
      </p:sp>
      <p:sp>
        <p:nvSpPr>
          <p:cNvPr id="7" name="Textplatzhalter 6"/>
          <p:cNvSpPr>
            <a:spLocks noGrp="1"/>
          </p:cNvSpPr>
          <p:nvPr>
            <p:ph type="body" sz="quarter" idx="14"/>
          </p:nvPr>
        </p:nvSpPr>
        <p:spPr>
          <a:xfrm>
            <a:off x="375742" y="873125"/>
            <a:ext cx="11444783" cy="5437188"/>
          </a:xfrm>
        </p:spPr>
        <p:txBody>
          <a:bodyPr/>
          <a:lstStyle>
            <a:lvl4pPr>
              <a:buClr>
                <a:schemeClr val="tx2"/>
              </a:buClr>
              <a:defRPr/>
            </a:lvl4pPr>
            <a:lvl5pPr>
              <a:buClr>
                <a:schemeClr val="tx2"/>
              </a:buClr>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6" name="Textplatzhalter 11">
            <a:extLst>
              <a:ext uri="{FF2B5EF4-FFF2-40B4-BE49-F238E27FC236}">
                <a16:creationId xmlns:a16="http://schemas.microsoft.com/office/drawing/2014/main" id="{D09995B7-E105-43EA-B6C8-07CD5ACBBF4C}"/>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8" name="Textplatzhalter 11">
            <a:extLst>
              <a:ext uri="{FF2B5EF4-FFF2-40B4-BE49-F238E27FC236}">
                <a16:creationId xmlns:a16="http://schemas.microsoft.com/office/drawing/2014/main" id="{91A7EFBF-7477-4DA7-BA9F-E00DBDADCDA0}"/>
              </a:ext>
            </a:extLst>
          </p:cNvPr>
          <p:cNvSpPr>
            <a:spLocks noGrp="1"/>
          </p:cNvSpPr>
          <p:nvPr>
            <p:ph type="body" sz="quarter" idx="15"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dirty="0" smtClean="0">
                <a:solidFill>
                  <a:schemeClr val="bg1"/>
                </a:solidFill>
                <a:latin typeface="+mn-lt"/>
                <a:ea typeface="+mn-ea"/>
                <a:cs typeface="+mn-cs"/>
              </a:rPr>
              <a:t>Presentation on Research Project</a:t>
            </a:r>
          </a:p>
        </p:txBody>
      </p:sp>
      <p:sp>
        <p:nvSpPr>
          <p:cNvPr id="9" name="Textplatzhalter 11">
            <a:extLst>
              <a:ext uri="{FF2B5EF4-FFF2-40B4-BE49-F238E27FC236}">
                <a16:creationId xmlns:a16="http://schemas.microsoft.com/office/drawing/2014/main" id="{A978DBEB-B0A4-4DE5-A900-80F2CEF10555}"/>
              </a:ext>
            </a:extLst>
          </p:cNvPr>
          <p:cNvSpPr>
            <a:spLocks noGrp="1"/>
          </p:cNvSpPr>
          <p:nvPr>
            <p:ph type="body" sz="quarter" idx="16"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17345317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leer">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ACDEEB9-08C4-4014-B319-A6E004215037}"/>
              </a:ext>
            </a:extLst>
          </p:cNvPr>
          <p:cNvSpPr>
            <a:spLocks noGrp="1"/>
          </p:cNvSpPr>
          <p:nvPr>
            <p:ph type="sldNum" sz="quarter" idx="11"/>
          </p:nvPr>
        </p:nvSpPr>
        <p:spPr/>
        <p:txBody>
          <a:bodyPr/>
          <a:lstStyle/>
          <a:p>
            <a:fld id="{510F5557-C080-4AD3-A72B-D7E1D948C677}" type="slidenum">
              <a:rPr lang="de-DE" smtClean="0"/>
              <a:pPr/>
              <a:t>‹#›</a:t>
            </a:fld>
            <a:endParaRPr lang="de-DE" dirty="0"/>
          </a:p>
        </p:txBody>
      </p:sp>
      <p:sp>
        <p:nvSpPr>
          <p:cNvPr id="23" name="Titel 1">
            <a:extLst>
              <a:ext uri="{FF2B5EF4-FFF2-40B4-BE49-F238E27FC236}">
                <a16:creationId xmlns:a16="http://schemas.microsoft.com/office/drawing/2014/main" id="{CC7CC586-FF11-4E91-9DC7-6384CABB173F}"/>
              </a:ext>
            </a:extLst>
          </p:cNvPr>
          <p:cNvSpPr>
            <a:spLocks noGrp="1"/>
          </p:cNvSpPr>
          <p:nvPr>
            <p:ph type="title" hasCustomPrompt="1"/>
          </p:nvPr>
        </p:nvSpPr>
        <p:spPr>
          <a:xfrm>
            <a:off x="1199456" y="82407"/>
            <a:ext cx="9793088" cy="718301"/>
          </a:xfrm>
        </p:spPr>
        <p:txBody>
          <a:bodyPr/>
          <a:lstStyle>
            <a:lvl1pPr>
              <a:defRPr/>
            </a:lvl1pPr>
          </a:lstStyle>
          <a:p>
            <a:r>
              <a:rPr lang="de-DE" dirty="0"/>
              <a:t>Titel</a:t>
            </a:r>
          </a:p>
        </p:txBody>
      </p:sp>
      <p:sp>
        <p:nvSpPr>
          <p:cNvPr id="6" name="Textplatzhalter 11">
            <a:extLst>
              <a:ext uri="{FF2B5EF4-FFF2-40B4-BE49-F238E27FC236}">
                <a16:creationId xmlns:a16="http://schemas.microsoft.com/office/drawing/2014/main" id="{FB30F474-E1D6-4648-8115-D12979519703}"/>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7" name="Textplatzhalter 11">
            <a:extLst>
              <a:ext uri="{FF2B5EF4-FFF2-40B4-BE49-F238E27FC236}">
                <a16:creationId xmlns:a16="http://schemas.microsoft.com/office/drawing/2014/main" id="{B8D47600-7F4C-47B0-8903-17FAD5EF0703}"/>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dirty="0" smtClean="0">
                <a:solidFill>
                  <a:schemeClr val="bg1"/>
                </a:solidFill>
                <a:latin typeface="+mn-lt"/>
                <a:ea typeface="+mn-ea"/>
                <a:cs typeface="+mn-cs"/>
              </a:rPr>
              <a:t>Presentation on Research Project</a:t>
            </a:r>
          </a:p>
        </p:txBody>
      </p:sp>
      <p:sp>
        <p:nvSpPr>
          <p:cNvPr id="8" name="Textplatzhalter 11">
            <a:extLst>
              <a:ext uri="{FF2B5EF4-FFF2-40B4-BE49-F238E27FC236}">
                <a16:creationId xmlns:a16="http://schemas.microsoft.com/office/drawing/2014/main" id="{42B6FF7B-F35A-46B3-B90A-9C63E67B80C5}"/>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33615895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6_Grafik erklär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7" name="Picture Placeholder 6"/>
          <p:cNvSpPr>
            <a:spLocks noGrp="1"/>
          </p:cNvSpPr>
          <p:nvPr>
            <p:ph type="pic" sz="quarter" idx="16"/>
          </p:nvPr>
        </p:nvSpPr>
        <p:spPr>
          <a:xfrm>
            <a:off x="371475" y="873125"/>
            <a:ext cx="11449050" cy="5436660"/>
          </a:xfrm>
          <a:prstGeom prst="roundRect">
            <a:avLst>
              <a:gd name="adj" fmla="val 1440"/>
            </a:avLst>
          </a:prstGeom>
        </p:spPr>
        <p:txBody>
          <a:bodyPr/>
          <a:lstStyle>
            <a:lvl1pPr>
              <a:buClr>
                <a:schemeClr val="tx2"/>
              </a:buClr>
              <a:defRPr/>
            </a:lvl1pPr>
          </a:lstStyle>
          <a:p>
            <a:r>
              <a:rPr lang="en-US" dirty="0" smtClean="0"/>
              <a:t>Click icon to add picture</a:t>
            </a:r>
            <a:endParaRPr lang="en-US" dirty="0"/>
          </a:p>
        </p:txBody>
      </p:sp>
      <p:sp>
        <p:nvSpPr>
          <p:cNvPr id="16" name="Text Placeholder 11"/>
          <p:cNvSpPr>
            <a:spLocks noGrp="1"/>
          </p:cNvSpPr>
          <p:nvPr>
            <p:ph type="body" sz="quarter" idx="21" hasCustomPrompt="1"/>
          </p:nvPr>
        </p:nvSpPr>
        <p:spPr>
          <a:xfrm>
            <a:off x="8640233" y="6309786"/>
            <a:ext cx="3168651" cy="190500"/>
          </a:xfrm>
        </p:spPr>
        <p:txBody>
          <a:bodyPr anchor="ctr"/>
          <a:lstStyle>
            <a:lvl1pPr marL="0" indent="0" algn="r">
              <a:buNone/>
              <a:defRPr sz="800" i="1">
                <a:solidFill>
                  <a:schemeClr val="bg1">
                    <a:lumMod val="50000"/>
                  </a:schemeClr>
                </a:solidFill>
              </a:defRPr>
            </a:lvl1pPr>
          </a:lstStyle>
          <a:p>
            <a:pPr lvl="0"/>
            <a:r>
              <a:rPr lang="de-DE" dirty="0"/>
              <a:t>Bildtitel und dahinter [Quellenkürzel]</a:t>
            </a:r>
            <a:endParaRPr lang="en-US" dirty="0"/>
          </a:p>
        </p:txBody>
      </p:sp>
      <p:sp>
        <p:nvSpPr>
          <p:cNvPr id="8" name="SmartArt-Platzhalter 7">
            <a:extLst>
              <a:ext uri="{FF2B5EF4-FFF2-40B4-BE49-F238E27FC236}">
                <a16:creationId xmlns:a16="http://schemas.microsoft.com/office/drawing/2014/main" id="{9503AE74-DFB9-4D4F-A45D-BF7DDD1AA507}"/>
              </a:ext>
            </a:extLst>
          </p:cNvPr>
          <p:cNvSpPr>
            <a:spLocks noGrp="1"/>
          </p:cNvSpPr>
          <p:nvPr>
            <p:ph type="dgm" sz="quarter" idx="22"/>
          </p:nvPr>
        </p:nvSpPr>
        <p:spPr>
          <a:xfrm>
            <a:off x="3683732" y="1993605"/>
            <a:ext cx="5292253" cy="1744662"/>
          </a:xfrm>
          <a:prstGeom prst="mathMinus">
            <a:avLst/>
          </a:prstGeom>
        </p:spPr>
        <p:txBody>
          <a:bodyPr/>
          <a:lstStyle/>
          <a:p>
            <a:r>
              <a:rPr lang="en-US" smtClean="0"/>
              <a:t>Click icon to add SmartArt graphic</a:t>
            </a:r>
            <a:endParaRPr lang="de-DE" dirty="0"/>
          </a:p>
        </p:txBody>
      </p:sp>
      <p:sp>
        <p:nvSpPr>
          <p:cNvPr id="9" name="Textplatzhalter 11">
            <a:extLst>
              <a:ext uri="{FF2B5EF4-FFF2-40B4-BE49-F238E27FC236}">
                <a16:creationId xmlns:a16="http://schemas.microsoft.com/office/drawing/2014/main" id="{D51F8092-B896-4B85-9428-B7BE9E751EDC}"/>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0" name="Textplatzhalter 11">
            <a:extLst>
              <a:ext uri="{FF2B5EF4-FFF2-40B4-BE49-F238E27FC236}">
                <a16:creationId xmlns:a16="http://schemas.microsoft.com/office/drawing/2014/main" id="{853C846F-8409-4AE7-A8CB-02F009A5086D}"/>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noProof="0" dirty="0" smtClean="0">
                <a:solidFill>
                  <a:schemeClr val="bg1"/>
                </a:solidFill>
                <a:latin typeface="+mn-lt"/>
                <a:ea typeface="+mn-ea"/>
                <a:cs typeface="+mn-cs"/>
              </a:rPr>
              <a:t>Presentation on Research Project</a:t>
            </a:r>
            <a:endParaRPr lang="en-US" sz="800" kern="1200" noProof="0" dirty="0">
              <a:solidFill>
                <a:schemeClr val="bg1"/>
              </a:solidFill>
              <a:latin typeface="+mn-lt"/>
              <a:ea typeface="+mn-ea"/>
              <a:cs typeface="+mn-cs"/>
            </a:endParaRPr>
          </a:p>
        </p:txBody>
      </p:sp>
      <p:sp>
        <p:nvSpPr>
          <p:cNvPr id="11" name="Textplatzhalter 11">
            <a:extLst>
              <a:ext uri="{FF2B5EF4-FFF2-40B4-BE49-F238E27FC236}">
                <a16:creationId xmlns:a16="http://schemas.microsoft.com/office/drawing/2014/main" id="{F69FCB31-255F-4CC6-AAB3-D9134C6BE4E7}"/>
              </a:ext>
            </a:extLst>
          </p:cNvPr>
          <p:cNvSpPr>
            <a:spLocks noGrp="1"/>
          </p:cNvSpPr>
          <p:nvPr>
            <p:ph type="body" sz="quarter" idx="15"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577399775"/>
      </p:ext>
    </p:extLst>
  </p:cSld>
  <p:clrMapOvr>
    <a:masterClrMapping/>
  </p:clrMapOvr>
  <p:extLst mod="1">
    <p:ext uri="{DCECCB84-F9BA-43D5-87BE-67443E8EF086}">
      <p15:sldGuideLst xmlns:p15="http://schemas.microsoft.com/office/powerpoint/2012/main">
        <p15:guide id="3" orient="horz" pos="50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_Spalten mit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hasCustomPrompt="1"/>
          </p:nvPr>
        </p:nvSpPr>
        <p:spPr>
          <a:xfrm>
            <a:off x="371475" y="873125"/>
            <a:ext cx="5688012" cy="5436661"/>
          </a:xfrm>
        </p:spPr>
        <p:txBody>
          <a:bodyPr/>
          <a:lstStyle>
            <a:lvl1pPr>
              <a:defRPr sz="1600" i="0" baseline="0"/>
            </a:lvl1pPr>
            <a:lvl2pPr>
              <a:defRPr sz="1600"/>
            </a:lvl2pPr>
            <a:lvl3pPr>
              <a:defRPr sz="1400"/>
            </a:lvl3pPr>
            <a:lvl4pPr>
              <a:defRPr sz="2133"/>
            </a:lvl4pPr>
            <a:lvl5pPr>
              <a:defRPr sz="2133"/>
            </a:lvl5pPr>
            <a:lvl6pPr>
              <a:defRPr sz="2133"/>
            </a:lvl6pPr>
            <a:lvl7pPr>
              <a:defRPr sz="2133"/>
            </a:lvl7pPr>
            <a:lvl8pPr>
              <a:defRPr sz="2133"/>
            </a:lvl8pPr>
            <a:lvl9pPr>
              <a:defRPr sz="2133"/>
            </a:lvl9pPr>
          </a:lstStyle>
          <a:p>
            <a:pPr lvl="0"/>
            <a:r>
              <a:rPr lang="de-DE" dirty="0"/>
              <a:t>Textmasterformate durch Klicken bearbeiten</a:t>
            </a:r>
          </a:p>
          <a:p>
            <a:pPr lvl="1"/>
            <a:r>
              <a:rPr lang="de-DE" dirty="0"/>
              <a:t>Zweite Ebene</a:t>
            </a:r>
          </a:p>
          <a:p>
            <a:pPr lvl="2"/>
            <a:r>
              <a:rPr lang="de-DE" dirty="0"/>
              <a:t>Dritte Ebene</a:t>
            </a:r>
          </a:p>
          <a:p>
            <a:pPr lvl="0"/>
            <a:r>
              <a:rPr lang="de-DE" dirty="0"/>
              <a:t>Fließtext in Form eines Ausschnitts aus einem Artikel oder der Ausschnitt eines Artikels, wo einzelne Teile hervorgehoben werden.</a:t>
            </a:r>
          </a:p>
        </p:txBody>
      </p:sp>
      <p:sp>
        <p:nvSpPr>
          <p:cNvPr id="9" name="Foliennummernplatzhalter 8"/>
          <p:cNvSpPr>
            <a:spLocks noGrp="1"/>
          </p:cNvSpPr>
          <p:nvPr>
            <p:ph type="sldNum" sz="quarter" idx="12"/>
          </p:nvPr>
        </p:nvSpPr>
        <p:spPr/>
        <p:txBody>
          <a:bodyPr/>
          <a:lstStyle/>
          <a:p>
            <a:fld id="{510F5557-C080-4AD3-A72B-D7E1D948C677}" type="slidenum">
              <a:rPr lang="de-DE" smtClean="0"/>
              <a:pPr/>
              <a:t>‹#›</a:t>
            </a:fld>
            <a:endParaRPr lang="de-DE" dirty="0"/>
          </a:p>
        </p:txBody>
      </p:sp>
      <p:sp>
        <p:nvSpPr>
          <p:cNvPr id="17" name="Inhaltsplatzhalter 3"/>
          <p:cNvSpPr>
            <a:spLocks noGrp="1"/>
          </p:cNvSpPr>
          <p:nvPr>
            <p:ph sz="half" idx="13"/>
          </p:nvPr>
        </p:nvSpPr>
        <p:spPr>
          <a:xfrm>
            <a:off x="6132513" y="873125"/>
            <a:ext cx="5688011" cy="5436662"/>
          </a:xfrm>
        </p:spPr>
        <p:txBody>
          <a:bodyPr/>
          <a:lstStyle>
            <a:lvl1pPr>
              <a:defRPr sz="1600" i="0" baseline="0"/>
            </a:lvl1pPr>
            <a:lvl2pPr>
              <a:defRPr sz="1600"/>
            </a:lvl2pPr>
            <a:lvl3pPr>
              <a:defRPr sz="1400"/>
            </a:lvl3pPr>
            <a:lvl4pPr>
              <a:defRPr sz="2133"/>
            </a:lvl4pPr>
            <a:lvl5pPr>
              <a:defRPr sz="2133"/>
            </a:lvl5pPr>
            <a:lvl6pPr>
              <a:defRPr sz="2133"/>
            </a:lvl6pPr>
            <a:lvl7pPr>
              <a:defRPr sz="2133"/>
            </a:lvl7pPr>
            <a:lvl8pPr>
              <a:defRPr sz="2133"/>
            </a:lvl8pPr>
            <a:lvl9pPr>
              <a:defRPr sz="2133"/>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7" name="Textplatzhalter 11">
            <a:extLst>
              <a:ext uri="{FF2B5EF4-FFF2-40B4-BE49-F238E27FC236}">
                <a16:creationId xmlns:a16="http://schemas.microsoft.com/office/drawing/2014/main" id="{AE588D6B-BDF5-453E-A09B-E2596347A0C4}"/>
              </a:ext>
            </a:extLst>
          </p:cNvPr>
          <p:cNvSpPr>
            <a:spLocks noGrp="1"/>
          </p:cNvSpPr>
          <p:nvPr>
            <p:ph type="body" sz="quarter" idx="14"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0" name="Textplatzhalter 11">
            <a:extLst>
              <a:ext uri="{FF2B5EF4-FFF2-40B4-BE49-F238E27FC236}">
                <a16:creationId xmlns:a16="http://schemas.microsoft.com/office/drawing/2014/main" id="{7A62C4A1-C35D-4F8B-89D4-8B41AA88F68D}"/>
              </a:ext>
            </a:extLst>
          </p:cNvPr>
          <p:cNvSpPr>
            <a:spLocks noGrp="1"/>
          </p:cNvSpPr>
          <p:nvPr>
            <p:ph type="body" sz="quarter" idx="15"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noProof="0" dirty="0" smtClean="0">
                <a:solidFill>
                  <a:schemeClr val="bg1"/>
                </a:solidFill>
                <a:latin typeface="+mn-lt"/>
                <a:ea typeface="+mn-ea"/>
                <a:cs typeface="+mn-cs"/>
              </a:rPr>
              <a:t>Presentation on Research Project</a:t>
            </a:r>
            <a:endParaRPr lang="en-US" sz="800" kern="1200" noProof="0" dirty="0">
              <a:solidFill>
                <a:schemeClr val="bg1"/>
              </a:solidFill>
              <a:latin typeface="+mn-lt"/>
              <a:ea typeface="+mn-ea"/>
              <a:cs typeface="+mn-cs"/>
            </a:endParaRPr>
          </a:p>
        </p:txBody>
      </p:sp>
      <p:sp>
        <p:nvSpPr>
          <p:cNvPr id="11" name="Textplatzhalter 11">
            <a:extLst>
              <a:ext uri="{FF2B5EF4-FFF2-40B4-BE49-F238E27FC236}">
                <a16:creationId xmlns:a16="http://schemas.microsoft.com/office/drawing/2014/main" id="{21B43CA7-E250-48EC-9F06-184F699FD107}"/>
              </a:ext>
            </a:extLst>
          </p:cNvPr>
          <p:cNvSpPr>
            <a:spLocks noGrp="1"/>
          </p:cNvSpPr>
          <p:nvPr>
            <p:ph type="body" sz="quarter" idx="16"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cSld>
  <p:clrMapOvr>
    <a:masterClrMapping/>
  </p:clrMapOvr>
  <p:extLst mod="1">
    <p:ext uri="{DCECCB84-F9BA-43D5-87BE-67443E8EF086}">
      <p15:sldGuideLst xmlns:p15="http://schemas.microsoft.com/office/powerpoint/2012/main">
        <p15:guide id="3" orient="horz" pos="504" userDrawn="1">
          <p15:clr>
            <a:srgbClr val="FBAE40"/>
          </p15:clr>
        </p15:guide>
        <p15:guide id="4" pos="3817" userDrawn="1">
          <p15:clr>
            <a:srgbClr val="FBAE40"/>
          </p15:clr>
        </p15:guide>
        <p15:guide id="5" pos="386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Text mit Bi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510F5557-C080-4AD3-A72B-D7E1D948C677}" type="slidenum">
              <a:rPr lang="de-DE" smtClean="0"/>
              <a:pPr/>
              <a:t>‹#›</a:t>
            </a:fld>
            <a:endParaRPr lang="de-DE" dirty="0"/>
          </a:p>
        </p:txBody>
      </p:sp>
      <p:sp>
        <p:nvSpPr>
          <p:cNvPr id="9" name="Bildplatzhalter 8"/>
          <p:cNvSpPr>
            <a:spLocks noGrp="1"/>
          </p:cNvSpPr>
          <p:nvPr>
            <p:ph type="pic" sz="quarter" idx="14"/>
          </p:nvPr>
        </p:nvSpPr>
        <p:spPr>
          <a:xfrm>
            <a:off x="8040688" y="873125"/>
            <a:ext cx="3779837" cy="5436660"/>
          </a:xfrm>
          <a:prstGeom prst="roundRect">
            <a:avLst>
              <a:gd name="adj" fmla="val 1919"/>
            </a:avLst>
          </a:prstGeom>
        </p:spPr>
        <p:txBody>
          <a:bodyPr/>
          <a:lstStyle/>
          <a:p>
            <a:r>
              <a:rPr lang="en-US" smtClean="0"/>
              <a:t>Click icon to add picture</a:t>
            </a:r>
            <a:endParaRPr lang="de-DE" dirty="0"/>
          </a:p>
        </p:txBody>
      </p:sp>
      <p:sp>
        <p:nvSpPr>
          <p:cNvPr id="10" name="Textplatzhalter 2"/>
          <p:cNvSpPr>
            <a:spLocks noGrp="1"/>
          </p:cNvSpPr>
          <p:nvPr>
            <p:ph type="body" idx="15" hasCustomPrompt="1"/>
          </p:nvPr>
        </p:nvSpPr>
        <p:spPr>
          <a:xfrm>
            <a:off x="371475" y="871538"/>
            <a:ext cx="7594343" cy="288925"/>
          </a:xfrm>
          <a:prstGeom prst="roundRect">
            <a:avLst>
              <a:gd name="adj" fmla="val 26286"/>
            </a:avLst>
          </a:prstGeom>
          <a:solidFill>
            <a:srgbClr val="1783E8"/>
          </a:solidFill>
        </p:spPr>
        <p:txBody>
          <a:bodyPr anchor="ctr">
            <a:noAutofit/>
          </a:bodyPr>
          <a:lstStyle>
            <a:lvl1pPr marL="0" indent="0" algn="ctr">
              <a:lnSpc>
                <a:spcPct val="100000"/>
              </a:lnSpc>
              <a:buNone/>
              <a:defRPr sz="1600" b="0" baseline="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de-DE" dirty="0"/>
              <a:t>Grafik neben Stichpunkten oder Fließtext dazu</a:t>
            </a:r>
          </a:p>
        </p:txBody>
      </p:sp>
      <p:sp>
        <p:nvSpPr>
          <p:cNvPr id="12" name="Text Placeholder 11"/>
          <p:cNvSpPr>
            <a:spLocks noGrp="1"/>
          </p:cNvSpPr>
          <p:nvPr>
            <p:ph type="body" sz="quarter" idx="17" hasCustomPrompt="1"/>
          </p:nvPr>
        </p:nvSpPr>
        <p:spPr>
          <a:xfrm>
            <a:off x="8640233" y="6309786"/>
            <a:ext cx="3168651" cy="190500"/>
          </a:xfrm>
        </p:spPr>
        <p:txBody>
          <a:bodyPr anchor="ctr"/>
          <a:lstStyle>
            <a:lvl1pPr marL="0" indent="0" algn="r">
              <a:buNone/>
              <a:defRPr sz="800" i="1">
                <a:solidFill>
                  <a:schemeClr val="bg1">
                    <a:lumMod val="50000"/>
                  </a:schemeClr>
                </a:solidFill>
              </a:defRPr>
            </a:lvl1pPr>
          </a:lstStyle>
          <a:p>
            <a:pPr lvl="0"/>
            <a:r>
              <a:rPr lang="de-DE" dirty="0"/>
              <a:t>Bildtitel und dahinter [Quellenkürzel]</a:t>
            </a:r>
            <a:endParaRPr lang="en-US" dirty="0"/>
          </a:p>
        </p:txBody>
      </p:sp>
      <p:sp>
        <p:nvSpPr>
          <p:cNvPr id="14" name="Text Placeholder 4">
            <a:extLst>
              <a:ext uri="{FF2B5EF4-FFF2-40B4-BE49-F238E27FC236}">
                <a16:creationId xmlns:a16="http://schemas.microsoft.com/office/drawing/2014/main" id="{393A8C38-DEBE-4C71-8356-4DFAE74B96CD}"/>
              </a:ext>
            </a:extLst>
          </p:cNvPr>
          <p:cNvSpPr>
            <a:spLocks noGrp="1"/>
          </p:cNvSpPr>
          <p:nvPr>
            <p:ph type="body" sz="quarter" idx="19"/>
          </p:nvPr>
        </p:nvSpPr>
        <p:spPr>
          <a:xfrm>
            <a:off x="371474" y="1160463"/>
            <a:ext cx="7594341" cy="5149323"/>
          </a:xfrm>
        </p:spPr>
        <p:txBody>
          <a:bodyPr>
            <a:noAutofit/>
          </a:bodyPr>
          <a:lstStyle/>
          <a:p>
            <a:pPr lvl="0"/>
            <a:r>
              <a:rPr lang="en-US" smtClean="0"/>
              <a:t>Edit Master text styles</a:t>
            </a:r>
          </a:p>
          <a:p>
            <a:pPr lvl="1"/>
            <a:r>
              <a:rPr lang="en-US" smtClean="0"/>
              <a:t>Second level</a:t>
            </a:r>
          </a:p>
          <a:p>
            <a:pPr lvl="2"/>
            <a:r>
              <a:rPr lang="en-US" smtClean="0"/>
              <a:t>Third level</a:t>
            </a:r>
          </a:p>
        </p:txBody>
      </p:sp>
      <p:sp>
        <p:nvSpPr>
          <p:cNvPr id="13" name="Textplatzhalter 11">
            <a:extLst>
              <a:ext uri="{FF2B5EF4-FFF2-40B4-BE49-F238E27FC236}">
                <a16:creationId xmlns:a16="http://schemas.microsoft.com/office/drawing/2014/main" id="{865F0391-E8F7-47E6-A778-5AD79263F092}"/>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5" name="Textplatzhalter 11">
            <a:extLst>
              <a:ext uri="{FF2B5EF4-FFF2-40B4-BE49-F238E27FC236}">
                <a16:creationId xmlns:a16="http://schemas.microsoft.com/office/drawing/2014/main" id="{CA99E998-3018-43AE-A2C1-DD8ED6AA4E77}"/>
              </a:ext>
            </a:extLst>
          </p:cNvPr>
          <p:cNvSpPr>
            <a:spLocks noGrp="1"/>
          </p:cNvSpPr>
          <p:nvPr>
            <p:ph type="body" sz="quarter" idx="20"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en-US" sz="800" kern="1200" dirty="0" smtClean="0">
                <a:solidFill>
                  <a:schemeClr val="bg1"/>
                </a:solidFill>
                <a:latin typeface="+mn-lt"/>
                <a:ea typeface="+mn-ea"/>
                <a:cs typeface="+mn-cs"/>
              </a:rPr>
              <a:t>Presentation on Research Project</a:t>
            </a:r>
          </a:p>
        </p:txBody>
      </p:sp>
      <p:sp>
        <p:nvSpPr>
          <p:cNvPr id="16" name="Textplatzhalter 11">
            <a:extLst>
              <a:ext uri="{FF2B5EF4-FFF2-40B4-BE49-F238E27FC236}">
                <a16:creationId xmlns:a16="http://schemas.microsoft.com/office/drawing/2014/main" id="{0AD357CA-FE81-41C1-BA9A-7AD72AA50BB9}"/>
              </a:ext>
            </a:extLst>
          </p:cNvPr>
          <p:cNvSpPr>
            <a:spLocks noGrp="1"/>
          </p:cNvSpPr>
          <p:nvPr>
            <p:ph type="body" sz="quarter" idx="21"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
        <p:nvSpPr>
          <p:cNvPr id="17" name="Titel 1">
            <a:extLst>
              <a:ext uri="{FF2B5EF4-FFF2-40B4-BE49-F238E27FC236}">
                <a16:creationId xmlns:a16="http://schemas.microsoft.com/office/drawing/2014/main" id="{57F404C7-8321-4FE3-BA91-06DFDBC30B91}"/>
              </a:ext>
            </a:extLst>
          </p:cNvPr>
          <p:cNvSpPr>
            <a:spLocks noGrp="1"/>
          </p:cNvSpPr>
          <p:nvPr>
            <p:ph type="title"/>
          </p:nvPr>
        </p:nvSpPr>
        <p:spPr>
          <a:xfrm>
            <a:off x="1199456" y="82407"/>
            <a:ext cx="9793088" cy="718301"/>
          </a:xfrm>
        </p:spPr>
        <p:txBody>
          <a:bodyPr/>
          <a:lstStyle>
            <a:lvl1pPr>
              <a:defRPr/>
            </a:lvl1pPr>
          </a:lstStyle>
          <a:p>
            <a:r>
              <a:rPr lang="en-US" smtClean="0"/>
              <a:t>Click to edit Master title style</a:t>
            </a:r>
            <a:endParaRPr lang="de-DE" dirty="0"/>
          </a:p>
        </p:txBody>
      </p:sp>
    </p:spTree>
  </p:cSld>
  <p:clrMapOvr>
    <a:masterClrMapping/>
  </p:clrMapOvr>
  <p:extLst mod="1">
    <p:ext uri="{DCECCB84-F9BA-43D5-87BE-67443E8EF086}">
      <p15:sldGuideLst xmlns:p15="http://schemas.microsoft.com/office/powerpoint/2012/main">
        <p15:guide id="1" pos="5019" userDrawn="1">
          <p15:clr>
            <a:srgbClr val="FBAE40"/>
          </p15:clr>
        </p15:guide>
        <p15:guide id="2" pos="5065" userDrawn="1">
          <p15:clr>
            <a:srgbClr val="FBAE40"/>
          </p15:clr>
        </p15:guide>
        <p15:guide id="3" pos="5042" userDrawn="1">
          <p15:clr>
            <a:srgbClr val="FBAE40"/>
          </p15:clr>
        </p15:guide>
        <p15:guide id="4" orient="horz" pos="504" userDrawn="1">
          <p15:clr>
            <a:srgbClr val="FBAE40"/>
          </p15:clr>
        </p15:guide>
        <p15:guide id="5" orient="horz" pos="686" userDrawn="1">
          <p15:clr>
            <a:srgbClr val="FBAE40"/>
          </p15:clr>
        </p15:guide>
        <p15:guide id="6" orient="horz" pos="73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_Stichpunkte zum Diagramm">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510F5557-C080-4AD3-A72B-D7E1D948C677}" type="slidenum">
              <a:rPr lang="de-DE" smtClean="0"/>
              <a:pPr/>
              <a:t>‹#›</a:t>
            </a:fld>
            <a:endParaRPr lang="de-DE" dirty="0"/>
          </a:p>
        </p:txBody>
      </p:sp>
      <p:sp>
        <p:nvSpPr>
          <p:cNvPr id="10" name="Textplatzhalter 2"/>
          <p:cNvSpPr>
            <a:spLocks noGrp="1"/>
          </p:cNvSpPr>
          <p:nvPr>
            <p:ph type="body" idx="15" hasCustomPrompt="1"/>
          </p:nvPr>
        </p:nvSpPr>
        <p:spPr>
          <a:xfrm>
            <a:off x="369007" y="872716"/>
            <a:ext cx="11449050" cy="288926"/>
          </a:xfrm>
          <a:prstGeom prst="roundRect">
            <a:avLst>
              <a:gd name="adj" fmla="val 24920"/>
            </a:avLst>
          </a:prstGeom>
          <a:solidFill>
            <a:srgbClr val="1783E8"/>
          </a:solidFill>
        </p:spPr>
        <p:txBody>
          <a:bodyPr anchor="ctr">
            <a:noAutofit/>
          </a:bodyPr>
          <a:lstStyle>
            <a:lvl1pPr marL="0" indent="0" algn="ctr">
              <a:lnSpc>
                <a:spcPct val="100000"/>
              </a:lnSpc>
              <a:buNone/>
              <a:defRPr sz="1600" b="0" baseline="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de-DE" dirty="0"/>
              <a:t>Grafik neben Stichpunkten oder Fließtext dazu</a:t>
            </a:r>
          </a:p>
        </p:txBody>
      </p:sp>
      <p:sp>
        <p:nvSpPr>
          <p:cNvPr id="5" name="Text Placeholder 4"/>
          <p:cNvSpPr>
            <a:spLocks noGrp="1"/>
          </p:cNvSpPr>
          <p:nvPr>
            <p:ph type="body" sz="quarter" idx="16"/>
          </p:nvPr>
        </p:nvSpPr>
        <p:spPr>
          <a:xfrm>
            <a:off x="371475" y="1161642"/>
            <a:ext cx="3779838" cy="5148144"/>
          </a:xfrm>
        </p:spPr>
        <p:txBody>
          <a:bodyPr>
            <a:noAutofit/>
          </a:bodyPr>
          <a:lstStyle/>
          <a:p>
            <a:pPr lvl="0"/>
            <a:r>
              <a:rPr lang="en-US" smtClean="0"/>
              <a:t>Edit Master text styles</a:t>
            </a:r>
          </a:p>
          <a:p>
            <a:pPr lvl="1"/>
            <a:r>
              <a:rPr lang="en-US" smtClean="0"/>
              <a:t>Second level</a:t>
            </a:r>
          </a:p>
          <a:p>
            <a:pPr lvl="2"/>
            <a:r>
              <a:rPr lang="en-US" smtClean="0"/>
              <a:t>Third level</a:t>
            </a:r>
          </a:p>
        </p:txBody>
      </p:sp>
      <p:sp>
        <p:nvSpPr>
          <p:cNvPr id="8" name="Text Placeholder 7"/>
          <p:cNvSpPr>
            <a:spLocks noGrp="1"/>
          </p:cNvSpPr>
          <p:nvPr>
            <p:ph type="body" sz="quarter" idx="17"/>
          </p:nvPr>
        </p:nvSpPr>
        <p:spPr>
          <a:xfrm>
            <a:off x="4224338" y="1161642"/>
            <a:ext cx="7596187" cy="5148144"/>
          </a:xfrm>
        </p:spPr>
        <p:txBody>
          <a:bodyPr>
            <a:noAutofit/>
          </a:bodyPr>
          <a:lstStyle/>
          <a:p>
            <a:pPr lvl="0"/>
            <a:r>
              <a:rPr lang="en-US" smtClean="0"/>
              <a:t>Edit Master text styles</a:t>
            </a:r>
          </a:p>
          <a:p>
            <a:pPr lvl="1"/>
            <a:r>
              <a:rPr lang="en-US" smtClean="0"/>
              <a:t>Second level</a:t>
            </a:r>
          </a:p>
          <a:p>
            <a:pPr lvl="2"/>
            <a:r>
              <a:rPr lang="en-US" smtClean="0"/>
              <a:t>Third level</a:t>
            </a:r>
          </a:p>
        </p:txBody>
      </p:sp>
      <p:sp>
        <p:nvSpPr>
          <p:cNvPr id="11" name="Textplatzhalter 11">
            <a:extLst>
              <a:ext uri="{FF2B5EF4-FFF2-40B4-BE49-F238E27FC236}">
                <a16:creationId xmlns:a16="http://schemas.microsoft.com/office/drawing/2014/main" id="{10A75EFE-7A5B-49EC-ABDA-3329FA99022C}"/>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2" name="Textplatzhalter 11">
            <a:extLst>
              <a:ext uri="{FF2B5EF4-FFF2-40B4-BE49-F238E27FC236}">
                <a16:creationId xmlns:a16="http://schemas.microsoft.com/office/drawing/2014/main" id="{91B245F4-CDBF-495D-B506-F7CEFD996051}"/>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13" name="Textplatzhalter 11">
            <a:extLst>
              <a:ext uri="{FF2B5EF4-FFF2-40B4-BE49-F238E27FC236}">
                <a16:creationId xmlns:a16="http://schemas.microsoft.com/office/drawing/2014/main" id="{BF3523A7-DCE1-4813-BCA1-BF8A8C412AF3}"/>
              </a:ext>
            </a:extLst>
          </p:cNvPr>
          <p:cNvSpPr>
            <a:spLocks noGrp="1"/>
          </p:cNvSpPr>
          <p:nvPr>
            <p:ph type="body" sz="quarter" idx="18"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
        <p:nvSpPr>
          <p:cNvPr id="14" name="Titel 1">
            <a:extLst>
              <a:ext uri="{FF2B5EF4-FFF2-40B4-BE49-F238E27FC236}">
                <a16:creationId xmlns:a16="http://schemas.microsoft.com/office/drawing/2014/main" id="{1D9BA971-48EC-4873-A979-6589454780AF}"/>
              </a:ext>
            </a:extLst>
          </p:cNvPr>
          <p:cNvSpPr>
            <a:spLocks noGrp="1"/>
          </p:cNvSpPr>
          <p:nvPr>
            <p:ph type="title"/>
          </p:nvPr>
        </p:nvSpPr>
        <p:spPr>
          <a:xfrm>
            <a:off x="1199456" y="82407"/>
            <a:ext cx="9793088" cy="718301"/>
          </a:xfrm>
        </p:spPr>
        <p:txBody>
          <a:bodyPr/>
          <a:lstStyle>
            <a:lvl1pPr>
              <a:defRPr/>
            </a:lvl1pPr>
          </a:lstStyle>
          <a:p>
            <a:r>
              <a:rPr lang="en-US" smtClean="0"/>
              <a:t>Click to edit Master title style</a:t>
            </a:r>
            <a:endParaRPr lang="de-DE" dirty="0"/>
          </a:p>
        </p:txBody>
      </p:sp>
    </p:spTree>
  </p:cSld>
  <p:clrMapOvr>
    <a:masterClrMapping/>
  </p:clrMapOvr>
  <p:extLst>
    <p:ext uri="{DCECCB84-F9BA-43D5-87BE-67443E8EF086}">
      <p15:sldGuideLst xmlns:p15="http://schemas.microsoft.com/office/powerpoint/2012/main">
        <p15:guide id="1" pos="2615" userDrawn="1">
          <p15:clr>
            <a:srgbClr val="FBAE40"/>
          </p15:clr>
        </p15:guide>
        <p15:guide id="2" pos="2661" userDrawn="1">
          <p15:clr>
            <a:srgbClr val="FBAE40"/>
          </p15:clr>
        </p15:guide>
        <p15:guide id="3" orient="horz" pos="504" userDrawn="1">
          <p15:clr>
            <a:srgbClr val="FBAE40"/>
          </p15:clr>
        </p15:guide>
        <p15:guide id="4" orient="horz" pos="686" userDrawn="1">
          <p15:clr>
            <a:srgbClr val="FBAE40"/>
          </p15:clr>
        </p15:guide>
        <p15:guide id="5" orient="horz" pos="73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Stichpunkte neben Diagram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510F5557-C080-4AD3-A72B-D7E1D948C677}" type="slidenum">
              <a:rPr lang="de-DE" smtClean="0"/>
              <a:pPr/>
              <a:t>‹#›</a:t>
            </a:fld>
            <a:endParaRPr lang="de-DE" dirty="0"/>
          </a:p>
        </p:txBody>
      </p:sp>
      <p:sp>
        <p:nvSpPr>
          <p:cNvPr id="5" name="Textplatzhalter 2"/>
          <p:cNvSpPr>
            <a:spLocks noGrp="1"/>
          </p:cNvSpPr>
          <p:nvPr>
            <p:ph type="body" idx="15" hasCustomPrompt="1"/>
          </p:nvPr>
        </p:nvSpPr>
        <p:spPr>
          <a:xfrm>
            <a:off x="371474" y="873125"/>
            <a:ext cx="3744914" cy="288926"/>
          </a:xfrm>
          <a:prstGeom prst="roundRect">
            <a:avLst>
              <a:gd name="adj" fmla="val 25180"/>
            </a:avLst>
          </a:prstGeom>
          <a:solidFill>
            <a:srgbClr val="1783E8"/>
          </a:solidFill>
        </p:spPr>
        <p:txBody>
          <a:bodyPr anchor="ctr">
            <a:noAutofit/>
          </a:bodyPr>
          <a:lstStyle>
            <a:lvl1pPr marL="0" indent="0" algn="ctr">
              <a:lnSpc>
                <a:spcPct val="100000"/>
              </a:lnSpc>
              <a:buNone/>
              <a:defRPr sz="1600" b="0" baseline="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de-DE" dirty="0"/>
              <a:t>Stichpunkte neben Diagramm</a:t>
            </a:r>
          </a:p>
        </p:txBody>
      </p:sp>
      <p:sp>
        <p:nvSpPr>
          <p:cNvPr id="6" name="Text Placeholder 4"/>
          <p:cNvSpPr>
            <a:spLocks noGrp="1"/>
          </p:cNvSpPr>
          <p:nvPr>
            <p:ph type="body" sz="quarter" idx="16"/>
          </p:nvPr>
        </p:nvSpPr>
        <p:spPr>
          <a:xfrm>
            <a:off x="371475" y="1162051"/>
            <a:ext cx="3744914" cy="5147735"/>
          </a:xfrm>
        </p:spPr>
        <p:txBody>
          <a:bodyPr>
            <a:noAutofit/>
          </a:bodyPr>
          <a:lstStyle>
            <a:lvl1pPr>
              <a:defRPr sz="1600"/>
            </a:lvl1pPr>
            <a:lvl2pPr>
              <a:defRPr sz="1600"/>
            </a:lvl2pPr>
            <a:lvl3pPr>
              <a:defRPr sz="1400"/>
            </a:lvl3pPr>
          </a:lstStyle>
          <a:p>
            <a:pPr lvl="0"/>
            <a:r>
              <a:rPr lang="en-US" smtClean="0"/>
              <a:t>Edit Master text styles</a:t>
            </a:r>
          </a:p>
          <a:p>
            <a:pPr lvl="1"/>
            <a:r>
              <a:rPr lang="en-US" smtClean="0"/>
              <a:t>Second level</a:t>
            </a:r>
          </a:p>
          <a:p>
            <a:pPr lvl="2"/>
            <a:r>
              <a:rPr lang="en-US" smtClean="0"/>
              <a:t>Third level</a:t>
            </a:r>
          </a:p>
        </p:txBody>
      </p:sp>
      <p:sp>
        <p:nvSpPr>
          <p:cNvPr id="8" name="Chart Placeholder 7"/>
          <p:cNvSpPr>
            <a:spLocks noGrp="1"/>
          </p:cNvSpPr>
          <p:nvPr>
            <p:ph type="chart" sz="quarter" idx="17"/>
          </p:nvPr>
        </p:nvSpPr>
        <p:spPr>
          <a:xfrm>
            <a:off x="4187825" y="873124"/>
            <a:ext cx="7632699" cy="5436659"/>
          </a:xfrm>
        </p:spPr>
        <p:txBody>
          <a:bodyPr/>
          <a:lstStyle>
            <a:lvl1pPr>
              <a:defRPr sz="1600"/>
            </a:lvl1pPr>
          </a:lstStyle>
          <a:p>
            <a:r>
              <a:rPr lang="en-US" smtClean="0"/>
              <a:t>Click icon to add chart</a:t>
            </a:r>
            <a:endParaRPr lang="en-US" dirty="0"/>
          </a:p>
        </p:txBody>
      </p:sp>
      <p:sp>
        <p:nvSpPr>
          <p:cNvPr id="10" name="Textplatzhalter 11">
            <a:extLst>
              <a:ext uri="{FF2B5EF4-FFF2-40B4-BE49-F238E27FC236}">
                <a16:creationId xmlns:a16="http://schemas.microsoft.com/office/drawing/2014/main" id="{B3F60D6C-8AA9-4611-833C-7F8A9666EBF0}"/>
              </a:ext>
            </a:extLst>
          </p:cNvPr>
          <p:cNvSpPr>
            <a:spLocks noGrp="1"/>
          </p:cNvSpPr>
          <p:nvPr>
            <p:ph type="body" sz="quarter" idx="13" hasCustomPrompt="1"/>
          </p:nvPr>
        </p:nvSpPr>
        <p:spPr>
          <a:xfrm>
            <a:off x="252608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 Kapitel </a:t>
            </a:r>
          </a:p>
        </p:txBody>
      </p:sp>
      <p:sp>
        <p:nvSpPr>
          <p:cNvPr id="11" name="Textplatzhalter 11">
            <a:extLst>
              <a:ext uri="{FF2B5EF4-FFF2-40B4-BE49-F238E27FC236}">
                <a16:creationId xmlns:a16="http://schemas.microsoft.com/office/drawing/2014/main" id="{4C9C75E4-AB9D-4057-A555-D09A240CF01B}"/>
              </a:ext>
            </a:extLst>
          </p:cNvPr>
          <p:cNvSpPr>
            <a:spLocks noGrp="1"/>
          </p:cNvSpPr>
          <p:nvPr>
            <p:ph type="body" sz="quarter" idx="14" hasCustomPrompt="1"/>
          </p:nvPr>
        </p:nvSpPr>
        <p:spPr>
          <a:xfrm>
            <a:off x="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 Vorlesungstitel</a:t>
            </a:r>
          </a:p>
        </p:txBody>
      </p:sp>
      <p:sp>
        <p:nvSpPr>
          <p:cNvPr id="12" name="Textplatzhalter 11">
            <a:extLst>
              <a:ext uri="{FF2B5EF4-FFF2-40B4-BE49-F238E27FC236}">
                <a16:creationId xmlns:a16="http://schemas.microsoft.com/office/drawing/2014/main" id="{18BD6EB5-EEDE-4797-B60B-5B0BE6475CDB}"/>
              </a:ext>
            </a:extLst>
          </p:cNvPr>
          <p:cNvSpPr>
            <a:spLocks noGrp="1"/>
          </p:cNvSpPr>
          <p:nvPr>
            <p:ph type="body" sz="quarter" idx="18" hasCustomPrompt="1"/>
          </p:nvPr>
        </p:nvSpPr>
        <p:spPr>
          <a:xfrm>
            <a:off x="5052160" y="6705600"/>
            <a:ext cx="2484000" cy="152400"/>
          </a:xfrm>
        </p:spPr>
        <p:txBody>
          <a:bodyPr anchor="ct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marL="0" marR="0" lvl="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a:pPr>
            <a:r>
              <a:rPr lang="de-DE" sz="800" kern="1200" dirty="0">
                <a:solidFill>
                  <a:schemeClr val="bg1"/>
                </a:solidFill>
                <a:latin typeface="+mn-lt"/>
                <a:ea typeface="+mn-ea"/>
                <a:cs typeface="+mn-cs"/>
              </a:rPr>
              <a:t>X.X.X Unterkapitel </a:t>
            </a:r>
          </a:p>
        </p:txBody>
      </p:sp>
    </p:spTree>
    <p:extLst>
      <p:ext uri="{BB962C8B-B14F-4D97-AF65-F5344CB8AC3E}">
        <p14:creationId xmlns:p14="http://schemas.microsoft.com/office/powerpoint/2010/main" val="2776131508"/>
      </p:ext>
    </p:extLst>
  </p:cSld>
  <p:clrMapOvr>
    <a:masterClrMapping/>
  </p:clrMapOvr>
  <p:extLst>
    <p:ext uri="{DCECCB84-F9BA-43D5-87BE-67443E8EF086}">
      <p15:sldGuideLst xmlns:p15="http://schemas.microsoft.com/office/powerpoint/2012/main">
        <p15:guide id="1" orient="horz" pos="504" userDrawn="1">
          <p15:clr>
            <a:srgbClr val="FBAE40"/>
          </p15:clr>
        </p15:guide>
        <p15:guide id="2" orient="horz" pos="686" userDrawn="1">
          <p15:clr>
            <a:srgbClr val="FBAE40"/>
          </p15:clr>
        </p15:guide>
        <p15:guide id="3" orient="horz" pos="731" userDrawn="1">
          <p15:clr>
            <a:srgbClr val="FBAE40"/>
          </p15:clr>
        </p15:guide>
        <p15:guide id="4" pos="2593" userDrawn="1">
          <p15:clr>
            <a:srgbClr val="FBAE40"/>
          </p15:clr>
        </p15:guide>
        <p15:guide id="5" pos="263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19"/>
          <p:cNvSpPr>
            <a:spLocks noChangeArrowheads="1"/>
          </p:cNvSpPr>
          <p:nvPr userDrawn="1"/>
        </p:nvSpPr>
        <p:spPr bwMode="auto">
          <a:xfrm>
            <a:off x="0" y="0"/>
            <a:ext cx="12192000" cy="6858000"/>
          </a:xfrm>
          <a:prstGeom prst="rect">
            <a:avLst/>
          </a:prstGeom>
          <a:solidFill>
            <a:schemeClr val="tx1"/>
          </a:solidFill>
          <a:ln w="9525">
            <a:noFill/>
            <a:miter lim="800000"/>
            <a:headEnd/>
            <a:tailEnd/>
          </a:ln>
          <a:effectLst/>
        </p:spPr>
        <p:txBody>
          <a:bodyPr wrap="none" anchor="ctr"/>
          <a:lstStyle/>
          <a:p>
            <a:pPr>
              <a:defRPr/>
            </a:pPr>
            <a:endParaRPr lang="de-DE" sz="3200" dirty="0"/>
          </a:p>
        </p:txBody>
      </p:sp>
      <p:grpSp>
        <p:nvGrpSpPr>
          <p:cNvPr id="27" name="Group 26"/>
          <p:cNvGrpSpPr/>
          <p:nvPr userDrawn="1"/>
        </p:nvGrpSpPr>
        <p:grpSpPr>
          <a:xfrm>
            <a:off x="0" y="0"/>
            <a:ext cx="12192000" cy="6705600"/>
            <a:chOff x="0" y="0"/>
            <a:chExt cx="9144000" cy="4948014"/>
          </a:xfrm>
        </p:grpSpPr>
        <p:sp>
          <p:nvSpPr>
            <p:cNvPr id="10" name="AutoShape 20"/>
            <p:cNvSpPr>
              <a:spLocks noChangeArrowheads="1"/>
            </p:cNvSpPr>
            <p:nvPr userDrawn="1"/>
          </p:nvSpPr>
          <p:spPr bwMode="auto">
            <a:xfrm>
              <a:off x="0" y="0"/>
              <a:ext cx="8743992" cy="3286089"/>
            </a:xfrm>
            <a:prstGeom prst="roundRect">
              <a:avLst>
                <a:gd name="adj" fmla="val 8892"/>
              </a:avLst>
            </a:prstGeom>
            <a:solidFill>
              <a:schemeClr val="bg1"/>
            </a:solidFill>
            <a:ln w="9525">
              <a:noFill/>
              <a:round/>
              <a:headEnd/>
              <a:tailEnd/>
            </a:ln>
            <a:effectLst/>
          </p:spPr>
          <p:txBody>
            <a:bodyPr wrap="none" anchor="ctr"/>
            <a:lstStyle/>
            <a:p>
              <a:pPr algn="ctr">
                <a:spcBef>
                  <a:spcPct val="0"/>
                </a:spcBef>
                <a:buFontTx/>
                <a:buNone/>
                <a:defRPr/>
              </a:pPr>
              <a:endParaRPr lang="de-DE" sz="3200" dirty="0"/>
            </a:p>
          </p:txBody>
        </p:sp>
        <p:sp>
          <p:nvSpPr>
            <p:cNvPr id="18" name="AutoShape 30"/>
            <p:cNvSpPr>
              <a:spLocks noChangeArrowheads="1"/>
            </p:cNvSpPr>
            <p:nvPr userDrawn="1"/>
          </p:nvSpPr>
          <p:spPr bwMode="auto">
            <a:xfrm>
              <a:off x="5909360" y="0"/>
              <a:ext cx="3234640" cy="3251164"/>
            </a:xfrm>
            <a:prstGeom prst="roundRect">
              <a:avLst>
                <a:gd name="adj" fmla="val 0"/>
              </a:avLst>
            </a:prstGeom>
            <a:solidFill>
              <a:schemeClr val="bg1"/>
            </a:solidFill>
            <a:ln w="9525">
              <a:noFill/>
              <a:round/>
              <a:headEnd/>
              <a:tailEnd/>
            </a:ln>
            <a:effectLst/>
          </p:spPr>
          <p:txBody>
            <a:bodyPr wrap="none" anchor="ctr"/>
            <a:lstStyle/>
            <a:p>
              <a:pPr algn="ctr">
                <a:spcBef>
                  <a:spcPct val="0"/>
                </a:spcBef>
                <a:buFontTx/>
                <a:buNone/>
                <a:defRPr/>
              </a:pPr>
              <a:endParaRPr lang="de-DE" sz="3200" dirty="0"/>
            </a:p>
          </p:txBody>
        </p:sp>
        <p:sp>
          <p:nvSpPr>
            <p:cNvPr id="24" name="Rectangle 23"/>
            <p:cNvSpPr/>
            <p:nvPr userDrawn="1"/>
          </p:nvSpPr>
          <p:spPr>
            <a:xfrm>
              <a:off x="0" y="2711860"/>
              <a:ext cx="9144000" cy="2236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2" name="Titelplatzhalter 1"/>
          <p:cNvSpPr>
            <a:spLocks noGrp="1"/>
          </p:cNvSpPr>
          <p:nvPr userDrawn="1">
            <p:ph type="title"/>
          </p:nvPr>
        </p:nvSpPr>
        <p:spPr>
          <a:xfrm>
            <a:off x="1199456" y="82407"/>
            <a:ext cx="9793088" cy="718301"/>
          </a:xfrm>
          <a:prstGeom prst="rect">
            <a:avLst/>
          </a:prstGeom>
        </p:spPr>
        <p:txBody>
          <a:bodyPr vert="horz" lIns="91440" tIns="45720" rIns="91440" bIns="82800" rtlCol="0" anchor="b">
            <a:noAutofit/>
          </a:bodyPr>
          <a:lstStyle/>
          <a:p>
            <a:r>
              <a:rPr lang="de-DE" dirty="0"/>
              <a:t>Einzeiliger Text</a:t>
            </a:r>
          </a:p>
        </p:txBody>
      </p:sp>
      <p:sp>
        <p:nvSpPr>
          <p:cNvPr id="3" name="Textplatzhalter 2"/>
          <p:cNvSpPr>
            <a:spLocks noGrp="1"/>
          </p:cNvSpPr>
          <p:nvPr userDrawn="1">
            <p:ph type="body" idx="1"/>
          </p:nvPr>
        </p:nvSpPr>
        <p:spPr>
          <a:xfrm>
            <a:off x="371475" y="885372"/>
            <a:ext cx="11437410" cy="4919587"/>
          </a:xfrm>
          <a:prstGeom prst="rect">
            <a:avLst/>
          </a:prstGeom>
        </p:spPr>
        <p:txBody>
          <a:bodyPr vert="horz" lIns="91440" tIns="45720" rIns="91440" bIns="4572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err="1"/>
              <a:t>Wadwa</a:t>
            </a:r>
            <a:endParaRPr lang="de-DE" dirty="0"/>
          </a:p>
          <a:p>
            <a:pPr lvl="4"/>
            <a:r>
              <a:rPr lang="de-DE" dirty="0" err="1"/>
              <a:t>wadwa</a:t>
            </a:r>
            <a:endParaRPr lang="de-DE" dirty="0"/>
          </a:p>
          <a:p>
            <a:pPr lvl="5"/>
            <a:endParaRPr lang="de-DE" dirty="0"/>
          </a:p>
        </p:txBody>
      </p:sp>
      <p:sp>
        <p:nvSpPr>
          <p:cNvPr id="6" name="Foliennummernplatzhalter 5"/>
          <p:cNvSpPr>
            <a:spLocks noGrp="1"/>
          </p:cNvSpPr>
          <p:nvPr userDrawn="1">
            <p:ph type="sldNum" sz="quarter" idx="4"/>
          </p:nvPr>
        </p:nvSpPr>
        <p:spPr>
          <a:xfrm>
            <a:off x="11568608" y="6705600"/>
            <a:ext cx="623392" cy="152400"/>
          </a:xfrm>
          <a:prstGeom prst="rect">
            <a:avLst/>
          </a:prstGeom>
        </p:spPr>
        <p:txBody>
          <a:bodyPr vert="horz" lIns="91440" tIns="45720" rIns="91440" bIns="45720" rtlCol="0" anchor="ctr"/>
          <a:lstStyle>
            <a:lvl1pPr algn="l">
              <a:defRPr sz="800">
                <a:solidFill>
                  <a:schemeClr val="bg1"/>
                </a:solidFill>
              </a:defRPr>
            </a:lvl1pPr>
          </a:lstStyle>
          <a:p>
            <a:fld id="{510F5557-C080-4AD3-A72B-D7E1D948C677}" type="slidenum">
              <a:rPr lang="de-DE" smtClean="0"/>
              <a:pPr/>
              <a:t>‹#›</a:t>
            </a:fld>
            <a:endParaRPr lang="de-DE" dirty="0"/>
          </a:p>
        </p:txBody>
      </p:sp>
      <p:sp>
        <p:nvSpPr>
          <p:cNvPr id="15" name="Datumsplatzhalter 3"/>
          <p:cNvSpPr txBox="1">
            <a:spLocks/>
          </p:cNvSpPr>
          <p:nvPr userDrawn="1"/>
        </p:nvSpPr>
        <p:spPr>
          <a:xfrm>
            <a:off x="7488155" y="6705600"/>
            <a:ext cx="2304256" cy="152400"/>
          </a:xfrm>
          <a:prstGeom prst="rect">
            <a:avLst/>
          </a:prstGeom>
        </p:spPr>
        <p:txBody>
          <a:bodyPr vert="horz" lIns="121920" tIns="60960" rIns="121920" bIns="60960" rtlCol="0" anchor="ctr"/>
          <a:lstStyle>
            <a:lvl1pPr algn="l">
              <a:defRPr sz="800">
                <a:solidFill>
                  <a:schemeClr val="bg1"/>
                </a:solidFill>
              </a:defRPr>
            </a:lvl1p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smtClean="0">
                <a:ln>
                  <a:noFill/>
                </a:ln>
                <a:solidFill>
                  <a:schemeClr val="bg1"/>
                </a:solidFill>
                <a:effectLst/>
                <a:uLnTx/>
                <a:uFillTx/>
                <a:latin typeface="+mn-lt"/>
                <a:ea typeface="+mn-ea"/>
                <a:cs typeface="+mn-cs"/>
              </a:rPr>
              <a:t>Iftekhar Rahman</a:t>
            </a:r>
            <a:endParaRPr kumimoji="0" lang="de-DE" sz="800" b="0" i="0" u="none" strike="noStrike" kern="1200" cap="none" spc="0" normalizeH="0" baseline="0" noProof="0" dirty="0">
              <a:ln>
                <a:noFill/>
              </a:ln>
              <a:solidFill>
                <a:schemeClr val="bg1"/>
              </a:solidFill>
              <a:effectLst/>
              <a:uLnTx/>
              <a:uFillTx/>
              <a:latin typeface="+mn-lt"/>
              <a:ea typeface="+mn-ea"/>
              <a:cs typeface="+mn-cs"/>
            </a:endParaRPr>
          </a:p>
        </p:txBody>
      </p:sp>
      <p:sp>
        <p:nvSpPr>
          <p:cNvPr id="16" name="Line 22"/>
          <p:cNvSpPr>
            <a:spLocks noChangeShapeType="1"/>
          </p:cNvSpPr>
          <p:nvPr userDrawn="1"/>
        </p:nvSpPr>
        <p:spPr bwMode="auto">
          <a:xfrm flipV="1">
            <a:off x="1234415" y="765091"/>
            <a:ext cx="10574469" cy="529"/>
          </a:xfrm>
          <a:prstGeom prst="line">
            <a:avLst/>
          </a:prstGeom>
          <a:noFill/>
          <a:ln w="9525">
            <a:solidFill>
              <a:schemeClr val="bg1">
                <a:lumMod val="50000"/>
              </a:schemeClr>
            </a:solidFill>
            <a:round/>
            <a:headEnd/>
            <a:tailEnd/>
          </a:ln>
          <a:effectLst/>
        </p:spPr>
        <p:txBody>
          <a:bodyPr/>
          <a:lstStyle/>
          <a:p>
            <a:pPr>
              <a:defRPr/>
            </a:pPr>
            <a:endParaRPr lang="de-DE" sz="3200" dirty="0"/>
          </a:p>
        </p:txBody>
      </p:sp>
      <p:pic>
        <p:nvPicPr>
          <p:cNvPr id="17" name="Picture 2"/>
          <p:cNvPicPr>
            <a:picLocks noChangeAspect="1" noChangeArrowheads="1"/>
          </p:cNvPicPr>
          <p:nvPr userDrawn="1"/>
        </p:nvPicPr>
        <p:blipFill>
          <a:blip r:embed="rId31" cstate="print">
            <a:extLst>
              <a:ext uri="{28A0092B-C50C-407E-A947-70E740481C1C}">
                <a14:useLocalDpi xmlns:a14="http://schemas.microsoft.com/office/drawing/2010/main"/>
              </a:ext>
            </a:extLst>
          </a:blip>
          <a:srcRect/>
          <a:stretch>
            <a:fillRect/>
          </a:stretch>
        </p:blipFill>
        <p:spPr bwMode="auto">
          <a:xfrm>
            <a:off x="46569" y="46800"/>
            <a:ext cx="1187847" cy="718291"/>
          </a:xfrm>
          <a:prstGeom prst="rect">
            <a:avLst/>
          </a:prstGeom>
          <a:noFill/>
          <a:ln w="9525">
            <a:noFill/>
            <a:miter lim="800000"/>
            <a:headEnd/>
            <a:tailEnd/>
          </a:ln>
          <a:effectLst/>
        </p:spPr>
      </p:pic>
      <p:cxnSp>
        <p:nvCxnSpPr>
          <p:cNvPr id="7" name="Straight Connector 6"/>
          <p:cNvCxnSpPr/>
          <p:nvPr userDrawn="1"/>
        </p:nvCxnSpPr>
        <p:spPr>
          <a:xfrm>
            <a:off x="5010080"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7535333"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9889067"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0608733"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616267"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Datumsplatzhalter 3"/>
          <p:cNvSpPr txBox="1">
            <a:spLocks/>
          </p:cNvSpPr>
          <p:nvPr userDrawn="1"/>
        </p:nvSpPr>
        <p:spPr>
          <a:xfrm>
            <a:off x="10559761" y="6697661"/>
            <a:ext cx="985018" cy="168277"/>
          </a:xfrm>
          <a:prstGeom prst="rect">
            <a:avLst/>
          </a:prstGeom>
        </p:spPr>
        <p:txBody>
          <a:bodyPr vert="horz" lIns="121920" tIns="60960" rIns="121920" bIns="60960" rtlCol="0" anchor="ctr"/>
          <a:lstStyle>
            <a:lvl1pPr algn="l">
              <a:defRPr sz="800">
                <a:solidFill>
                  <a:schemeClr val="bg1"/>
                </a:solidFill>
              </a:defRPr>
            </a:lvl1pPr>
          </a:lstStyle>
          <a:p>
            <a:pPr marL="0" marR="0" lvl="0" indent="0" algn="l" defTabSz="1219140" rtl="0" eaLnBrk="1" fontAlgn="auto" latinLnBrk="0" hangingPunct="1">
              <a:lnSpc>
                <a:spcPct val="100000"/>
              </a:lnSpc>
              <a:spcBef>
                <a:spcPts val="0"/>
              </a:spcBef>
              <a:spcAft>
                <a:spcPts val="0"/>
              </a:spcAft>
              <a:buClrTx/>
              <a:buSzTx/>
              <a:buFontTx/>
              <a:buNone/>
              <a:tabLst/>
              <a:defRPr/>
            </a:pPr>
            <a:fld id="{CD0693C2-67C7-4FA8-8E9B-D52834983348}" type="datetime1">
              <a:rPr kumimoji="0" lang="de-DE" sz="800" b="0" i="0" u="none" strike="noStrike" kern="1200" cap="none" spc="0" normalizeH="0" baseline="0" noProof="0" smtClean="0">
                <a:ln>
                  <a:noFill/>
                </a:ln>
                <a:solidFill>
                  <a:schemeClr val="bg1"/>
                </a:solidFill>
                <a:effectLst/>
                <a:uLnTx/>
                <a:uFillTx/>
                <a:latin typeface="+mn-lt"/>
                <a:ea typeface="+mn-ea"/>
                <a:cs typeface="+mn-cs"/>
              </a:rPr>
              <a:t>17.11.2022</a:t>
            </a:fld>
            <a:endParaRPr kumimoji="0" lang="de-DE" sz="800" b="0" i="0" u="none" strike="noStrike" kern="1200" cap="none" spc="0" normalizeH="0" baseline="0" noProof="0" dirty="0">
              <a:ln>
                <a:noFill/>
              </a:ln>
              <a:solidFill>
                <a:schemeClr val="bg1"/>
              </a:solidFill>
              <a:effectLst/>
              <a:uLnTx/>
              <a:uFillTx/>
              <a:latin typeface="+mn-lt"/>
              <a:ea typeface="+mn-ea"/>
              <a:cs typeface="+mn-cs"/>
            </a:endParaRPr>
          </a:p>
        </p:txBody>
      </p:sp>
      <p:sp>
        <p:nvSpPr>
          <p:cNvPr id="21" name="Datumsplatzhalter 3"/>
          <p:cNvSpPr txBox="1">
            <a:spLocks/>
          </p:cNvSpPr>
          <p:nvPr userDrawn="1"/>
        </p:nvSpPr>
        <p:spPr>
          <a:xfrm>
            <a:off x="9889067" y="6705600"/>
            <a:ext cx="719666" cy="152400"/>
          </a:xfrm>
          <a:prstGeom prst="rect">
            <a:avLst/>
          </a:prstGeom>
        </p:spPr>
        <p:txBody>
          <a:bodyPr vert="horz" lIns="121920" tIns="60960" rIns="121920" bIns="60960" rtlCol="0" anchor="ctr"/>
          <a:lstStyle>
            <a:lvl1pPr algn="l">
              <a:defRPr sz="800">
                <a:solidFill>
                  <a:schemeClr val="bg1"/>
                </a:solidFill>
              </a:defRPr>
            </a:lvl1p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chemeClr val="bg1"/>
                </a:solidFill>
                <a:effectLst/>
                <a:uLnTx/>
                <a:uFillTx/>
                <a:latin typeface="+mn-lt"/>
                <a:ea typeface="+mn-ea"/>
                <a:cs typeface="+mn-cs"/>
              </a:rPr>
              <a:t>Rev. 1</a:t>
            </a:r>
          </a:p>
        </p:txBody>
      </p:sp>
      <p:cxnSp>
        <p:nvCxnSpPr>
          <p:cNvPr id="31" name="Straight Connector 6">
            <a:extLst>
              <a:ext uri="{FF2B5EF4-FFF2-40B4-BE49-F238E27FC236}">
                <a16:creationId xmlns:a16="http://schemas.microsoft.com/office/drawing/2014/main" id="{14D63672-45EC-4509-8408-93D9FCE4EC57}"/>
              </a:ext>
            </a:extLst>
          </p:cNvPr>
          <p:cNvCxnSpPr/>
          <p:nvPr userDrawn="1"/>
        </p:nvCxnSpPr>
        <p:spPr>
          <a:xfrm>
            <a:off x="2484000" y="6620935"/>
            <a:ext cx="0" cy="21644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3" r:id="rId2"/>
    <p:sldLayoutId id="2147483696" r:id="rId3"/>
    <p:sldLayoutId id="2147483699" r:id="rId4"/>
    <p:sldLayoutId id="2147483688" r:id="rId5"/>
    <p:sldLayoutId id="2147483653" r:id="rId6"/>
    <p:sldLayoutId id="2147483650" r:id="rId7"/>
    <p:sldLayoutId id="2147483682" r:id="rId8"/>
    <p:sldLayoutId id="2147483692" r:id="rId9"/>
    <p:sldLayoutId id="2147483654" r:id="rId10"/>
    <p:sldLayoutId id="2147483652" r:id="rId11"/>
    <p:sldLayoutId id="2147483674" r:id="rId12"/>
    <p:sldLayoutId id="2147483697" r:id="rId13"/>
    <p:sldLayoutId id="2147483664" r:id="rId14"/>
    <p:sldLayoutId id="2147483669" r:id="rId15"/>
    <p:sldLayoutId id="2147483655" r:id="rId16"/>
    <p:sldLayoutId id="2147483676" r:id="rId17"/>
    <p:sldLayoutId id="2147483686" r:id="rId18"/>
    <p:sldLayoutId id="2147483668" r:id="rId19"/>
    <p:sldLayoutId id="2147483689" r:id="rId20"/>
    <p:sldLayoutId id="2147483684" r:id="rId21"/>
    <p:sldLayoutId id="2147483667" r:id="rId22"/>
    <p:sldLayoutId id="2147483694" r:id="rId23"/>
    <p:sldLayoutId id="2147483675" r:id="rId24"/>
    <p:sldLayoutId id="2147483662" r:id="rId25"/>
    <p:sldLayoutId id="2147483687" r:id="rId26"/>
    <p:sldLayoutId id="2147483672" r:id="rId27"/>
    <p:sldLayoutId id="2147483665" r:id="rId28"/>
    <p:sldLayoutId id="2147483700" r:id="rId29"/>
  </p:sldLayoutIdLst>
  <p:timing>
    <p:tnLst>
      <p:par>
        <p:cTn id="1" dur="indefinite" restart="never" nodeType="tmRoot"/>
      </p:par>
    </p:tnLst>
  </p:timing>
  <p:hf hdr="0" ftr="0"/>
  <p:txStyles>
    <p:titleStyle>
      <a:lvl1pPr algn="ctr" defTabSz="1219140" rtl="0" eaLnBrk="1" latinLnBrk="0" hangingPunct="1">
        <a:spcBef>
          <a:spcPct val="0"/>
        </a:spcBef>
        <a:buNone/>
        <a:defRPr sz="1600" kern="1200" baseline="0">
          <a:solidFill>
            <a:schemeClr val="bg2"/>
          </a:solidFill>
          <a:latin typeface="+mj-lt"/>
          <a:ea typeface="+mj-ea"/>
          <a:cs typeface="+mj-cs"/>
        </a:defRPr>
      </a:lvl1pPr>
    </p:titleStyle>
    <p:bodyStyle>
      <a:lvl1pPr marL="271463" indent="-271463" algn="l" defTabSz="1219140" rtl="0" eaLnBrk="1" latinLnBrk="0" hangingPunct="1">
        <a:spcBef>
          <a:spcPct val="20000"/>
        </a:spcBef>
        <a:buClr>
          <a:schemeClr val="tx2"/>
        </a:buClr>
        <a:buFont typeface="Wingdings" pitchFamily="2" charset="2"/>
        <a:buChar char="§"/>
        <a:defRPr sz="1600" kern="1200">
          <a:solidFill>
            <a:schemeClr val="tx1"/>
          </a:solidFill>
          <a:latin typeface="+mn-lt"/>
          <a:ea typeface="+mn-ea"/>
          <a:cs typeface="+mn-cs"/>
        </a:defRPr>
      </a:lvl1pPr>
      <a:lvl2pPr marL="895350" indent="-277813" algn="l" defTabSz="1219140" rtl="0" eaLnBrk="1" latinLnBrk="0" hangingPunct="1">
        <a:spcBef>
          <a:spcPct val="20000"/>
        </a:spcBef>
        <a:buClr>
          <a:schemeClr val="tx2"/>
        </a:buClr>
        <a:buFont typeface="Wingdings" panose="05000000000000000000" pitchFamily="2" charset="2"/>
        <a:buChar char="§"/>
        <a:defRPr sz="1400" kern="1200">
          <a:solidFill>
            <a:schemeClr val="tx1"/>
          </a:solidFill>
          <a:latin typeface="+mn-lt"/>
          <a:ea typeface="+mn-ea"/>
          <a:cs typeface="+mn-cs"/>
        </a:defRPr>
      </a:lvl2pPr>
      <a:lvl3pPr marL="1476375" indent="-263525" algn="l" defTabSz="1219140" rtl="0" eaLnBrk="1" latinLnBrk="0" hangingPunct="1">
        <a:spcBef>
          <a:spcPct val="20000"/>
        </a:spcBef>
        <a:buClr>
          <a:schemeClr val="tx2"/>
        </a:buClr>
        <a:buFont typeface="Courier New" panose="02070309020205020404" pitchFamily="49" charset="0"/>
        <a:buChar char="o"/>
        <a:defRPr sz="1200" kern="1200">
          <a:solidFill>
            <a:schemeClr val="tx1"/>
          </a:solidFill>
          <a:latin typeface="+mn-lt"/>
          <a:ea typeface="+mn-ea"/>
          <a:cs typeface="+mn-cs"/>
        </a:defRPr>
      </a:lvl3pPr>
      <a:lvl4pPr marL="2133493" indent="-304784" algn="l" defTabSz="121914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2743062" indent="-304784" algn="l" defTabSz="121914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orient="horz" pos="482" userDrawn="1">
          <p15:clr>
            <a:srgbClr val="F26B43"/>
          </p15:clr>
        </p15:guide>
        <p15:guide id="10" orient="horz" pos="3975" userDrawn="1">
          <p15:clr>
            <a:srgbClr val="F26B43"/>
          </p15:clr>
        </p15:guide>
        <p15:guide id="19" pos="234" userDrawn="1">
          <p15:clr>
            <a:srgbClr val="F26B43"/>
          </p15:clr>
        </p15:guide>
        <p15:guide id="20" pos="7446" userDrawn="1">
          <p15:clr>
            <a:srgbClr val="F26B43"/>
          </p15:clr>
        </p15:guide>
        <p15:guide id="24" orient="horz" userDrawn="1">
          <p15:clr>
            <a:srgbClr val="F26B43"/>
          </p15:clr>
        </p15:guide>
        <p15:guide id="25" orient="horz" pos="4320" userDrawn="1">
          <p15:clr>
            <a:srgbClr val="F26B43"/>
          </p15:clr>
        </p15:guide>
        <p15:guide id="26" userDrawn="1">
          <p15:clr>
            <a:srgbClr val="F26B43"/>
          </p15:clr>
        </p15:guide>
        <p15:guide id="27" pos="7680" userDrawn="1">
          <p15:clr>
            <a:srgbClr val="F26B43"/>
          </p15:clr>
        </p15:guide>
        <p15:guide id="28" orient="horz" pos="55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14.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11.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62.png"/><Relationship Id="rId5" Type="http://schemas.openxmlformats.org/officeDocument/2006/relationships/image" Target="../media/image15.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en-US" dirty="0"/>
              <a:t>Evaluation and selection of a workflow engine to enable </a:t>
            </a:r>
            <a:r>
              <a:rPr lang="en-US" dirty="0" smtClean="0"/>
              <a:t>automated</a:t>
            </a:r>
          </a:p>
          <a:p>
            <a:r>
              <a:rPr lang="en-US" dirty="0" smtClean="0"/>
              <a:t>3D </a:t>
            </a:r>
            <a:r>
              <a:rPr lang="en-US" dirty="0"/>
              <a:t>data processing pipelines in the context of aircraft retrofitting</a:t>
            </a:r>
            <a:endParaRPr lang="en-US" dirty="0" smtClean="0"/>
          </a:p>
        </p:txBody>
      </p:sp>
    </p:spTree>
    <p:extLst>
      <p:ext uri="{BB962C8B-B14F-4D97-AF65-F5344CB8AC3E}">
        <p14:creationId xmlns:p14="http://schemas.microsoft.com/office/powerpoint/2010/main" val="2050538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10</a:t>
            </a:fld>
            <a:endParaRPr lang="de-DE" dirty="0"/>
          </a:p>
        </p:txBody>
      </p:sp>
      <p:sp>
        <p:nvSpPr>
          <p:cNvPr id="3" name="Title 2"/>
          <p:cNvSpPr>
            <a:spLocks noGrp="1"/>
          </p:cNvSpPr>
          <p:nvPr>
            <p:ph type="title"/>
          </p:nvPr>
        </p:nvSpPr>
        <p:spPr/>
        <p:txBody>
          <a:bodyPr/>
          <a:lstStyle/>
          <a:p>
            <a:r>
              <a:rPr lang="en-US" dirty="0" smtClean="0"/>
              <a:t>Apache Airflow and Argo Workflow</a:t>
            </a:r>
            <a:endParaRPr lang="en-US" dirty="0"/>
          </a:p>
        </p:txBody>
      </p:sp>
      <p:sp>
        <p:nvSpPr>
          <p:cNvPr id="4" name="Text Placeholder 3"/>
          <p:cNvSpPr>
            <a:spLocks noGrp="1"/>
          </p:cNvSpPr>
          <p:nvPr>
            <p:ph type="body" sz="quarter" idx="13"/>
          </p:nvPr>
        </p:nvSpPr>
        <p:spPr/>
        <p:txBody>
          <a:bodyPr/>
          <a:lstStyle/>
          <a:p>
            <a:r>
              <a:rPr lang="en-US" dirty="0"/>
              <a:t>Apache Airflow and Argo Workflow</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546" y="1541585"/>
            <a:ext cx="4724400" cy="2893058"/>
          </a:xfrm>
          <a:prstGeom prst="rect">
            <a:avLst/>
          </a:prstGeom>
        </p:spPr>
      </p:pic>
      <p:sp>
        <p:nvSpPr>
          <p:cNvPr id="11" name="TextBox 10"/>
          <p:cNvSpPr txBox="1"/>
          <p:nvPr/>
        </p:nvSpPr>
        <p:spPr>
          <a:xfrm>
            <a:off x="6518546" y="984236"/>
            <a:ext cx="3200400" cy="322217"/>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Argo Workflow</a:t>
            </a:r>
            <a:endParaRPr lang="en-US" dirty="0"/>
          </a:p>
        </p:txBody>
      </p:sp>
      <p:pic>
        <p:nvPicPr>
          <p:cNvPr id="30" name="Picture 29"/>
          <p:cNvPicPr>
            <a:picLocks noChangeAspect="1"/>
          </p:cNvPicPr>
          <p:nvPr/>
        </p:nvPicPr>
        <p:blipFill>
          <a:blip r:embed="rId3"/>
          <a:stretch>
            <a:fillRect/>
          </a:stretch>
        </p:blipFill>
        <p:spPr>
          <a:xfrm>
            <a:off x="9872514" y="3522785"/>
            <a:ext cx="2277936" cy="3106762"/>
          </a:xfrm>
          <a:prstGeom prst="rect">
            <a:avLst/>
          </a:prstGeom>
        </p:spPr>
      </p:pic>
      <p:cxnSp>
        <p:nvCxnSpPr>
          <p:cNvPr id="32" name="Straight Arrow Connector 31"/>
          <p:cNvCxnSpPr/>
          <p:nvPr/>
        </p:nvCxnSpPr>
        <p:spPr>
          <a:xfrm>
            <a:off x="8575946" y="2988114"/>
            <a:ext cx="1296568" cy="8394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Picture 32"/>
          <p:cNvPicPr>
            <a:picLocks noChangeAspect="1"/>
          </p:cNvPicPr>
          <p:nvPr/>
        </p:nvPicPr>
        <p:blipFill>
          <a:blip r:embed="rId4"/>
          <a:stretch>
            <a:fillRect/>
          </a:stretch>
        </p:blipFill>
        <p:spPr>
          <a:xfrm>
            <a:off x="5976882" y="4849615"/>
            <a:ext cx="3282175" cy="1147479"/>
          </a:xfrm>
          <a:prstGeom prst="rect">
            <a:avLst/>
          </a:prstGeom>
        </p:spPr>
      </p:pic>
      <p:cxnSp>
        <p:nvCxnSpPr>
          <p:cNvPr id="37" name="Straight Arrow Connector 36"/>
          <p:cNvCxnSpPr/>
          <p:nvPr/>
        </p:nvCxnSpPr>
        <p:spPr>
          <a:xfrm flipH="1">
            <a:off x="8728346" y="3827585"/>
            <a:ext cx="1144168" cy="102203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p:cNvSpPr txBox="1"/>
          <p:nvPr/>
        </p:nvSpPr>
        <p:spPr>
          <a:xfrm>
            <a:off x="10751118" y="978357"/>
            <a:ext cx="407565" cy="380999"/>
          </a:xfrm>
          <a:prstGeom prst="rect">
            <a:avLst/>
          </a:prstGeom>
          <a:noFill/>
        </p:spPr>
        <p:txBody>
          <a:bodyPr wrap="square" rtlCol="0" anchor="t">
            <a:noAutofit/>
          </a:bodyPr>
          <a:lstStyle/>
          <a:p>
            <a:pPr algn="l" defTabSz="1219140" rtl="0" eaLnBrk="1" latinLnBrk="0" hangingPunct="1">
              <a:buClr>
                <a:schemeClr val="tx2"/>
              </a:buClr>
            </a:pPr>
            <a:r>
              <a:rPr lang="en-US" sz="1400" kern="1200" dirty="0" smtClean="0">
                <a:latin typeface="+mn-lt"/>
                <a:ea typeface="+mn-ea"/>
                <a:cs typeface="+mn-cs"/>
              </a:rPr>
              <a:t>[5]</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9418" y="1578540"/>
            <a:ext cx="4478383" cy="3140501"/>
          </a:xfrm>
          <a:prstGeom prst="rect">
            <a:avLst/>
          </a:prstGeom>
        </p:spPr>
      </p:pic>
      <p:pic>
        <p:nvPicPr>
          <p:cNvPr id="19" name="Picture 18"/>
          <p:cNvPicPr>
            <a:picLocks noChangeAspect="1"/>
          </p:cNvPicPr>
          <p:nvPr/>
        </p:nvPicPr>
        <p:blipFill>
          <a:blip r:embed="rId6"/>
          <a:stretch>
            <a:fillRect/>
          </a:stretch>
        </p:blipFill>
        <p:spPr>
          <a:xfrm>
            <a:off x="4044212" y="4668775"/>
            <a:ext cx="1856470" cy="1509157"/>
          </a:xfrm>
          <a:prstGeom prst="rect">
            <a:avLst/>
          </a:prstGeom>
        </p:spPr>
      </p:pic>
      <p:sp>
        <p:nvSpPr>
          <p:cNvPr id="20" name="TextBox 19"/>
          <p:cNvSpPr txBox="1"/>
          <p:nvPr/>
        </p:nvSpPr>
        <p:spPr>
          <a:xfrm>
            <a:off x="322217" y="978357"/>
            <a:ext cx="1881930" cy="381000"/>
          </a:xfrm>
          <a:prstGeom prst="rect">
            <a:avLst/>
          </a:prstGeom>
          <a:noFill/>
        </p:spPr>
        <p:txBody>
          <a:bodyPr wrap="square" rtlCol="0" anchor="t">
            <a:noAutofit/>
          </a:bodyPr>
          <a:lstStyle/>
          <a:p>
            <a:pPr algn="l" defTabSz="1219140" rtl="0" eaLnBrk="1" latinLnBrk="0" hangingPunct="1">
              <a:buClr>
                <a:schemeClr val="tx2"/>
              </a:buClr>
            </a:pPr>
            <a:r>
              <a:rPr lang="en-US" sz="1400" kern="1200" dirty="0" smtClean="0">
                <a:latin typeface="+mn-lt"/>
                <a:ea typeface="+mn-ea"/>
                <a:cs typeface="+mn-cs"/>
              </a:rPr>
              <a:t>[4]</a:t>
            </a:r>
          </a:p>
        </p:txBody>
      </p:sp>
      <p:sp>
        <p:nvSpPr>
          <p:cNvPr id="21" name="TextBox 20"/>
          <p:cNvSpPr txBox="1"/>
          <p:nvPr/>
        </p:nvSpPr>
        <p:spPr>
          <a:xfrm>
            <a:off x="1878409" y="984235"/>
            <a:ext cx="3200400" cy="322217"/>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Apache airflow</a:t>
            </a:r>
          </a:p>
        </p:txBody>
      </p:sp>
      <p:cxnSp>
        <p:nvCxnSpPr>
          <p:cNvPr id="22" name="Straight Arrow Connector 21"/>
          <p:cNvCxnSpPr/>
          <p:nvPr/>
        </p:nvCxnSpPr>
        <p:spPr>
          <a:xfrm>
            <a:off x="4145504" y="4353044"/>
            <a:ext cx="312464" cy="228600"/>
          </a:xfrm>
          <a:prstGeom prst="straightConnector1">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024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11</a:t>
            </a:fld>
            <a:endParaRPr lang="de-DE" dirty="0"/>
          </a:p>
        </p:txBody>
      </p:sp>
      <p:sp>
        <p:nvSpPr>
          <p:cNvPr id="3" name="Title 2"/>
          <p:cNvSpPr>
            <a:spLocks noGrp="1"/>
          </p:cNvSpPr>
          <p:nvPr>
            <p:ph type="title"/>
          </p:nvPr>
        </p:nvSpPr>
        <p:spPr/>
        <p:txBody>
          <a:bodyPr/>
          <a:lstStyle/>
          <a:p>
            <a:r>
              <a:rPr lang="en-US" dirty="0"/>
              <a:t>Workflow Engines in 3D data </a:t>
            </a:r>
            <a:r>
              <a:rPr lang="en-US" dirty="0" smtClean="0"/>
              <a:t>Processing</a:t>
            </a:r>
            <a:endParaRPr lang="en-US" dirty="0"/>
          </a:p>
        </p:txBody>
      </p:sp>
      <p:sp>
        <p:nvSpPr>
          <p:cNvPr id="4" name="Text Placeholder 3"/>
          <p:cNvSpPr>
            <a:spLocks noGrp="1"/>
          </p:cNvSpPr>
          <p:nvPr>
            <p:ph type="body" sz="quarter" idx="13"/>
          </p:nvPr>
        </p:nvSpPr>
        <p:spPr/>
        <p:txBody>
          <a:bodyPr/>
          <a:lstStyle/>
          <a:p>
            <a:r>
              <a:rPr lang="en-US" dirty="0"/>
              <a:t>Workflow Engines in 3D data Processing</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pic>
        <p:nvPicPr>
          <p:cNvPr id="7" name="Picture 6"/>
          <p:cNvPicPr>
            <a:picLocks noChangeAspect="1"/>
          </p:cNvPicPr>
          <p:nvPr/>
        </p:nvPicPr>
        <p:blipFill>
          <a:blip r:embed="rId3"/>
          <a:stretch>
            <a:fillRect/>
          </a:stretch>
        </p:blipFill>
        <p:spPr>
          <a:xfrm>
            <a:off x="3429000" y="1435985"/>
            <a:ext cx="5562600" cy="4009321"/>
          </a:xfrm>
          <a:prstGeom prst="rect">
            <a:avLst/>
          </a:prstGeom>
        </p:spPr>
      </p:pic>
      <p:pic>
        <p:nvPicPr>
          <p:cNvPr id="8" name="Picture 7"/>
          <p:cNvPicPr>
            <a:picLocks noChangeAspect="1"/>
          </p:cNvPicPr>
          <p:nvPr/>
        </p:nvPicPr>
        <p:blipFill>
          <a:blip r:embed="rId4"/>
          <a:stretch>
            <a:fillRect/>
          </a:stretch>
        </p:blipFill>
        <p:spPr>
          <a:xfrm>
            <a:off x="334500" y="1546810"/>
            <a:ext cx="3404249" cy="4015790"/>
          </a:xfrm>
          <a:prstGeom prst="rect">
            <a:avLst/>
          </a:prstGeom>
        </p:spPr>
      </p:pic>
      <p:pic>
        <p:nvPicPr>
          <p:cNvPr id="12" name="Picture 11"/>
          <p:cNvPicPr>
            <a:picLocks noChangeAspect="1"/>
          </p:cNvPicPr>
          <p:nvPr/>
        </p:nvPicPr>
        <p:blipFill>
          <a:blip r:embed="rId5"/>
          <a:stretch>
            <a:fillRect/>
          </a:stretch>
        </p:blipFill>
        <p:spPr>
          <a:xfrm>
            <a:off x="8570227" y="2087881"/>
            <a:ext cx="3433546" cy="2590800"/>
          </a:xfrm>
          <a:prstGeom prst="rect">
            <a:avLst/>
          </a:prstGeom>
        </p:spPr>
      </p:pic>
      <p:sp>
        <p:nvSpPr>
          <p:cNvPr id="13" name="TextBox 12"/>
          <p:cNvSpPr txBox="1"/>
          <p:nvPr/>
        </p:nvSpPr>
        <p:spPr>
          <a:xfrm>
            <a:off x="821244" y="5666744"/>
            <a:ext cx="2430760" cy="408709"/>
          </a:xfrm>
          <a:prstGeom prst="rect">
            <a:avLst/>
          </a:prstGeom>
          <a:solidFill>
            <a:schemeClr val="accent4"/>
          </a:solidFill>
        </p:spPr>
        <p:txBody>
          <a:bodyPr wrap="square" rtlCol="0" anchor="t">
            <a:noAutofit/>
          </a:bodyPr>
          <a:lstStyle/>
          <a:p>
            <a:pPr algn="ctr">
              <a:buClr>
                <a:schemeClr val="tx2"/>
              </a:buClr>
            </a:pPr>
            <a:r>
              <a:rPr lang="en-US" sz="1400" dirty="0" smtClean="0">
                <a:solidFill>
                  <a:schemeClr val="bg1"/>
                </a:solidFill>
              </a:rPr>
              <a:t>DAG Structure</a:t>
            </a:r>
          </a:p>
        </p:txBody>
      </p:sp>
      <p:sp>
        <p:nvSpPr>
          <p:cNvPr id="14" name="TextBox 13"/>
          <p:cNvSpPr txBox="1"/>
          <p:nvPr/>
        </p:nvSpPr>
        <p:spPr>
          <a:xfrm>
            <a:off x="4880620" y="5562600"/>
            <a:ext cx="2430760" cy="408709"/>
          </a:xfrm>
          <a:prstGeom prst="rect">
            <a:avLst/>
          </a:prstGeom>
          <a:solidFill>
            <a:schemeClr val="accent4"/>
          </a:solidFill>
        </p:spPr>
        <p:txBody>
          <a:bodyPr wrap="square" rtlCol="0" anchor="t">
            <a:noAutofit/>
          </a:bodyPr>
          <a:lstStyle/>
          <a:p>
            <a:pPr algn="ctr">
              <a:buClr>
                <a:schemeClr val="tx2"/>
              </a:buClr>
            </a:pPr>
            <a:r>
              <a:rPr lang="en-US" sz="1400" dirty="0">
                <a:solidFill>
                  <a:schemeClr val="bg1"/>
                </a:solidFill>
              </a:rPr>
              <a:t>Processing Architecture</a:t>
            </a:r>
            <a:endParaRPr lang="en-US" sz="1400" dirty="0" smtClean="0">
              <a:solidFill>
                <a:schemeClr val="bg1"/>
              </a:solidFill>
            </a:endParaRPr>
          </a:p>
        </p:txBody>
      </p:sp>
      <p:sp>
        <p:nvSpPr>
          <p:cNvPr id="15" name="TextBox 14"/>
          <p:cNvSpPr txBox="1"/>
          <p:nvPr/>
        </p:nvSpPr>
        <p:spPr>
          <a:xfrm>
            <a:off x="8939996" y="5487786"/>
            <a:ext cx="2430760" cy="408709"/>
          </a:xfrm>
          <a:prstGeom prst="rect">
            <a:avLst/>
          </a:prstGeom>
          <a:solidFill>
            <a:schemeClr val="accent4"/>
          </a:solidFill>
        </p:spPr>
        <p:txBody>
          <a:bodyPr wrap="square" rtlCol="0" anchor="t">
            <a:noAutofit/>
          </a:bodyPr>
          <a:lstStyle/>
          <a:p>
            <a:pPr algn="ctr">
              <a:buClr>
                <a:schemeClr val="tx2"/>
              </a:buClr>
            </a:pPr>
            <a:r>
              <a:rPr lang="en-US" sz="1400" dirty="0" smtClean="0">
                <a:solidFill>
                  <a:schemeClr val="bg1"/>
                </a:solidFill>
              </a:rPr>
              <a:t>Results</a:t>
            </a:r>
          </a:p>
        </p:txBody>
      </p:sp>
      <p:sp>
        <p:nvSpPr>
          <p:cNvPr id="16" name="TextBox 15"/>
          <p:cNvSpPr txBox="1"/>
          <p:nvPr/>
        </p:nvSpPr>
        <p:spPr>
          <a:xfrm>
            <a:off x="2057400" y="985450"/>
            <a:ext cx="8305800" cy="381000"/>
          </a:xfrm>
          <a:prstGeom prst="rect">
            <a:avLst/>
          </a:prstGeom>
          <a:solidFill>
            <a:schemeClr val="accent1"/>
          </a:solidFill>
        </p:spPr>
        <p:txBody>
          <a:bodyPr wrap="square" rtlCol="0" anchor="t">
            <a:noAutofit/>
          </a:bodyPr>
          <a:lstStyle/>
          <a:p>
            <a:pPr algn="ctr">
              <a:buClr>
                <a:schemeClr val="tx2"/>
              </a:buClr>
            </a:pPr>
            <a:r>
              <a:rPr lang="en-US" sz="1400">
                <a:solidFill>
                  <a:schemeClr val="bg1"/>
                </a:solidFill>
              </a:rPr>
              <a:t>Scalable Processing Of Copernicus Sentinel satellite Images Using Argo Workflows</a:t>
            </a:r>
            <a:endParaRPr lang="en-US" sz="1400" dirty="0">
              <a:solidFill>
                <a:schemeClr val="bg1"/>
              </a:solidFill>
            </a:endParaRPr>
          </a:p>
        </p:txBody>
      </p:sp>
      <p:sp>
        <p:nvSpPr>
          <p:cNvPr id="17" name="TextBox 16"/>
          <p:cNvSpPr txBox="1"/>
          <p:nvPr/>
        </p:nvSpPr>
        <p:spPr>
          <a:xfrm>
            <a:off x="10657339" y="1024855"/>
            <a:ext cx="670410" cy="313508"/>
          </a:xfrm>
          <a:prstGeom prst="rect">
            <a:avLst/>
          </a:prstGeom>
          <a:noFill/>
        </p:spPr>
        <p:txBody>
          <a:bodyPr wrap="square" rtlCol="0" anchor="t">
            <a:noAutofit/>
          </a:bodyPr>
          <a:lstStyle/>
          <a:p>
            <a:pPr algn="l" defTabSz="1219140" rtl="0" eaLnBrk="1" latinLnBrk="0" hangingPunct="1">
              <a:buClr>
                <a:schemeClr val="tx2"/>
              </a:buClr>
            </a:pPr>
            <a:r>
              <a:rPr lang="en-US" sz="1400" dirty="0" smtClean="0"/>
              <a:t>[6]</a:t>
            </a:r>
            <a:endParaRPr lang="en-US" sz="1400" kern="1200" dirty="0" smtClean="0">
              <a:latin typeface="+mn-lt"/>
              <a:ea typeface="+mn-ea"/>
              <a:cs typeface="+mn-cs"/>
            </a:endParaRPr>
          </a:p>
        </p:txBody>
      </p:sp>
    </p:spTree>
    <p:extLst>
      <p:ext uri="{BB962C8B-B14F-4D97-AF65-F5344CB8AC3E}">
        <p14:creationId xmlns:p14="http://schemas.microsoft.com/office/powerpoint/2010/main" val="197727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en-US" dirty="0"/>
              <a:t>Table of Contents</a:t>
            </a:r>
            <a:endParaRPr lang="de-DE" dirty="0"/>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12</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1471354812"/>
              </p:ext>
            </p:extLst>
          </p:nvPr>
        </p:nvGraphicFramePr>
        <p:xfrm>
          <a:off x="2735627" y="1028733"/>
          <a:ext cx="6708745" cy="384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latin typeface="+mn-lt"/>
                          <a:ea typeface="+mn-ea"/>
                          <a:cs typeface="+mn-cs"/>
                        </a:rPr>
                        <a:t>4</a:t>
                      </a:r>
                      <a:r>
                        <a:rPr lang="de-DE" sz="1600" b="1" kern="1200" dirty="0" smtClean="0">
                          <a:solidFill>
                            <a:schemeClr val="tx1"/>
                          </a:solidFill>
                          <a:latin typeface="+mn-lt"/>
                          <a:ea typeface="+mn-ea"/>
                          <a:cs typeface="+mn-cs"/>
                        </a:rPr>
                        <a:t>.</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Requirements of the software system</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5.</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Selection</a:t>
                      </a:r>
                      <a:r>
                        <a:rPr lang="en-US" sz="1600" b="0" baseline="0" noProof="0" dirty="0" smtClean="0">
                          <a:solidFill>
                            <a:schemeClr val="bg1">
                              <a:lumMod val="50000"/>
                            </a:schemeClr>
                          </a:solidFill>
                          <a:latin typeface="+mn-lt"/>
                        </a:rPr>
                        <a:t> of a workflow Engine</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0052043"/>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6</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Conceptual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0313954"/>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2410252"/>
                  </a:ext>
                </a:extLst>
              </a:tr>
            </a:tbl>
          </a:graphicData>
        </a:graphic>
      </p:graphicFrame>
    </p:spTree>
    <p:extLst>
      <p:ext uri="{BB962C8B-B14F-4D97-AF65-F5344CB8AC3E}">
        <p14:creationId xmlns:p14="http://schemas.microsoft.com/office/powerpoint/2010/main" val="4284478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13</a:t>
            </a:fld>
            <a:endParaRPr lang="de-DE" dirty="0"/>
          </a:p>
        </p:txBody>
      </p:sp>
      <p:sp>
        <p:nvSpPr>
          <p:cNvPr id="3" name="Title 2"/>
          <p:cNvSpPr>
            <a:spLocks noGrp="1"/>
          </p:cNvSpPr>
          <p:nvPr>
            <p:ph type="title"/>
          </p:nvPr>
        </p:nvSpPr>
        <p:spPr/>
        <p:txBody>
          <a:bodyPr/>
          <a:lstStyle/>
          <a:p>
            <a:r>
              <a:rPr lang="en-US" dirty="0"/>
              <a:t>Requirements of the software system</a:t>
            </a:r>
          </a:p>
        </p:txBody>
      </p:sp>
      <p:sp>
        <p:nvSpPr>
          <p:cNvPr id="4" name="Text Placeholder 3"/>
          <p:cNvSpPr>
            <a:spLocks noGrp="1"/>
          </p:cNvSpPr>
          <p:nvPr>
            <p:ph type="body" sz="quarter" idx="13"/>
          </p:nvPr>
        </p:nvSpPr>
        <p:spPr/>
        <p:txBody>
          <a:bodyPr/>
          <a:lstStyle/>
          <a:p>
            <a:r>
              <a:rPr lang="en-US" dirty="0"/>
              <a:t>Requirements of the software system</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sp>
        <p:nvSpPr>
          <p:cNvPr id="7" name="TextBox 6"/>
          <p:cNvSpPr txBox="1"/>
          <p:nvPr/>
        </p:nvSpPr>
        <p:spPr>
          <a:xfrm>
            <a:off x="6535783" y="889644"/>
            <a:ext cx="5445074"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Non-Functional Requirements</a:t>
            </a:r>
          </a:p>
        </p:txBody>
      </p:sp>
      <p:sp>
        <p:nvSpPr>
          <p:cNvPr id="9" name="Rectangle 8"/>
          <p:cNvSpPr/>
          <p:nvPr/>
        </p:nvSpPr>
        <p:spPr>
          <a:xfrm>
            <a:off x="6535783" y="1639754"/>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Notification system</a:t>
            </a:r>
          </a:p>
        </p:txBody>
      </p:sp>
      <p:sp>
        <p:nvSpPr>
          <p:cNvPr id="10" name="Rectangle 9"/>
          <p:cNvSpPr/>
          <p:nvPr/>
        </p:nvSpPr>
        <p:spPr>
          <a:xfrm>
            <a:off x="6535783" y="2505760"/>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Detailed logs of the pipeline execution</a:t>
            </a:r>
          </a:p>
        </p:txBody>
      </p:sp>
      <p:sp>
        <p:nvSpPr>
          <p:cNvPr id="11" name="Rectangle 10"/>
          <p:cNvSpPr/>
          <p:nvPr/>
        </p:nvSpPr>
        <p:spPr>
          <a:xfrm>
            <a:off x="6535783" y="3375177"/>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Version controlled DAG/Task editing</a:t>
            </a:r>
            <a:endParaRPr lang="en-US" sz="1400" dirty="0" smtClean="0">
              <a:solidFill>
                <a:schemeClr val="bg1"/>
              </a:solidFill>
            </a:endParaRPr>
          </a:p>
        </p:txBody>
      </p:sp>
      <p:sp>
        <p:nvSpPr>
          <p:cNvPr id="12" name="Rectangle 11"/>
          <p:cNvSpPr/>
          <p:nvPr/>
        </p:nvSpPr>
        <p:spPr>
          <a:xfrm>
            <a:off x="6507480" y="4244594"/>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Appropriate error handling</a:t>
            </a:r>
          </a:p>
          <a:p>
            <a:pPr algn="ctr">
              <a:buClr>
                <a:schemeClr val="tx2"/>
              </a:buClr>
            </a:pPr>
            <a:endParaRPr lang="en-US" sz="1400" dirty="0" smtClean="0">
              <a:solidFill>
                <a:schemeClr val="bg1"/>
              </a:solidFill>
            </a:endParaRPr>
          </a:p>
        </p:txBody>
      </p:sp>
      <p:sp>
        <p:nvSpPr>
          <p:cNvPr id="13" name="Rectangle 12"/>
          <p:cNvSpPr/>
          <p:nvPr/>
        </p:nvSpPr>
        <p:spPr>
          <a:xfrm>
            <a:off x="6535783" y="5110600"/>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Appropriate UI usability for non-expert</a:t>
            </a:r>
          </a:p>
          <a:p>
            <a:pPr algn="ctr">
              <a:buClr>
                <a:schemeClr val="tx2"/>
              </a:buClr>
            </a:pPr>
            <a:endParaRPr lang="en-US" sz="1400" dirty="0" smtClean="0">
              <a:solidFill>
                <a:schemeClr val="bg1"/>
              </a:solidFill>
            </a:endParaRPr>
          </a:p>
        </p:txBody>
      </p:sp>
      <p:pic>
        <p:nvPicPr>
          <p:cNvPr id="1038" name="Picture 14" descr="Bell, notification, 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3808" y="155202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ile, log, logging, logs, plain text, records,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3808" y="241803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de, git, github, hosting, internet, used for code, version 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9048" y="32737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lert, attention, error, message, w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3808" y="415532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Ui, essential, app, avatar, profile, user, accou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9048" y="5026699"/>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11629" y="901961"/>
            <a:ext cx="5445074"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Functional Requirements</a:t>
            </a:r>
          </a:p>
        </p:txBody>
      </p:sp>
      <p:sp>
        <p:nvSpPr>
          <p:cNvPr id="32" name="Rectangle 31"/>
          <p:cNvSpPr/>
          <p:nvPr/>
        </p:nvSpPr>
        <p:spPr>
          <a:xfrm>
            <a:off x="511629" y="1652071"/>
            <a:ext cx="4495800" cy="434150"/>
          </a:xfrm>
          <a:prstGeom prst="rect">
            <a:avLst/>
          </a:prstGeom>
          <a:solidFill>
            <a:schemeClr val="tx2"/>
          </a:solidFill>
        </p:spPr>
        <p:txBody>
          <a:bodyPr wrap="square" rtlCol="0" anchor="t">
            <a:noAutofit/>
          </a:bodyPr>
          <a:lstStyle/>
          <a:p>
            <a:pPr algn="ctr">
              <a:buClr>
                <a:schemeClr val="tx2"/>
              </a:buClr>
            </a:pPr>
            <a:r>
              <a:rPr lang="en-US" sz="1400" dirty="0" smtClean="0">
                <a:solidFill>
                  <a:schemeClr val="bg1"/>
                </a:solidFill>
              </a:rPr>
              <a:t>Loading and saving 3D data object</a:t>
            </a:r>
            <a:endParaRPr lang="en-US" sz="1400" dirty="0">
              <a:solidFill>
                <a:schemeClr val="bg1"/>
              </a:solidFill>
            </a:endParaRPr>
          </a:p>
        </p:txBody>
      </p:sp>
      <p:sp>
        <p:nvSpPr>
          <p:cNvPr id="33" name="Rectangle 32"/>
          <p:cNvSpPr/>
          <p:nvPr/>
        </p:nvSpPr>
        <p:spPr>
          <a:xfrm>
            <a:off x="511629" y="2518077"/>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Containerization of </a:t>
            </a:r>
            <a:r>
              <a:rPr lang="en-US" sz="1400" dirty="0" smtClean="0">
                <a:solidFill>
                  <a:schemeClr val="bg1"/>
                </a:solidFill>
              </a:rPr>
              <a:t>tasks</a:t>
            </a:r>
            <a:endParaRPr lang="en-US" sz="1400" dirty="0">
              <a:solidFill>
                <a:schemeClr val="bg1"/>
              </a:solidFill>
            </a:endParaRPr>
          </a:p>
        </p:txBody>
      </p:sp>
      <p:sp>
        <p:nvSpPr>
          <p:cNvPr id="34" name="Rectangle 33"/>
          <p:cNvSpPr/>
          <p:nvPr/>
        </p:nvSpPr>
        <p:spPr>
          <a:xfrm>
            <a:off x="511629" y="3387494"/>
            <a:ext cx="4495800" cy="434150"/>
          </a:xfrm>
          <a:prstGeom prst="rect">
            <a:avLst/>
          </a:prstGeom>
          <a:solidFill>
            <a:schemeClr val="tx2"/>
          </a:solidFill>
        </p:spPr>
        <p:txBody>
          <a:bodyPr wrap="square" rtlCol="0" anchor="t">
            <a:noAutofit/>
          </a:bodyPr>
          <a:lstStyle/>
          <a:p>
            <a:pPr algn="ctr">
              <a:buClr>
                <a:schemeClr val="tx2"/>
              </a:buClr>
            </a:pPr>
            <a:r>
              <a:rPr lang="en-US" sz="1400" dirty="0" smtClean="0">
                <a:solidFill>
                  <a:schemeClr val="bg1"/>
                </a:solidFill>
              </a:rPr>
              <a:t>Artifact storage syste</a:t>
            </a:r>
            <a:r>
              <a:rPr lang="en-US" sz="1400" dirty="0">
                <a:solidFill>
                  <a:schemeClr val="bg1"/>
                </a:solidFill>
              </a:rPr>
              <a:t>m</a:t>
            </a:r>
            <a:endParaRPr lang="en-US" sz="1400" dirty="0" smtClean="0">
              <a:solidFill>
                <a:schemeClr val="bg1"/>
              </a:solidFill>
            </a:endParaRPr>
          </a:p>
        </p:txBody>
      </p:sp>
      <p:sp>
        <p:nvSpPr>
          <p:cNvPr id="35" name="Rectangle 34"/>
          <p:cNvSpPr/>
          <p:nvPr/>
        </p:nvSpPr>
        <p:spPr>
          <a:xfrm>
            <a:off x="483326" y="4256911"/>
            <a:ext cx="4495800" cy="434150"/>
          </a:xfrm>
          <a:prstGeom prst="rect">
            <a:avLst/>
          </a:prstGeom>
          <a:solidFill>
            <a:schemeClr val="tx2"/>
          </a:solidFill>
        </p:spPr>
        <p:txBody>
          <a:bodyPr wrap="square" rtlCol="0" anchor="t">
            <a:noAutofit/>
          </a:bodyPr>
          <a:lstStyle/>
          <a:p>
            <a:pPr algn="ctr">
              <a:buClr>
                <a:schemeClr val="tx2"/>
              </a:buClr>
            </a:pPr>
            <a:r>
              <a:rPr lang="en-US" sz="1400" dirty="0" smtClean="0">
                <a:solidFill>
                  <a:schemeClr val="bg1"/>
                </a:solidFill>
              </a:rPr>
              <a:t>Visual workflow editor</a:t>
            </a:r>
          </a:p>
        </p:txBody>
      </p:sp>
      <p:sp>
        <p:nvSpPr>
          <p:cNvPr id="36" name="Rectangle 35"/>
          <p:cNvSpPr/>
          <p:nvPr/>
        </p:nvSpPr>
        <p:spPr>
          <a:xfrm>
            <a:off x="511629" y="5122917"/>
            <a:ext cx="4495800" cy="43415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Reusable task template</a:t>
            </a:r>
            <a:endParaRPr lang="en-US" sz="1400" dirty="0" smtClean="0">
              <a:solidFill>
                <a:schemeClr val="bg1"/>
              </a:solidFill>
            </a:endParaRPr>
          </a:p>
        </p:txBody>
      </p:sp>
      <p:sp>
        <p:nvSpPr>
          <p:cNvPr id="37" name="Rectangle 36"/>
          <p:cNvSpPr/>
          <p:nvPr/>
        </p:nvSpPr>
        <p:spPr>
          <a:xfrm>
            <a:off x="511629" y="5988923"/>
            <a:ext cx="4495800" cy="434150"/>
          </a:xfrm>
          <a:prstGeom prst="rect">
            <a:avLst/>
          </a:prstGeom>
          <a:solidFill>
            <a:schemeClr val="tx2"/>
          </a:solidFill>
        </p:spPr>
        <p:txBody>
          <a:bodyPr wrap="square" rtlCol="0" anchor="t">
            <a:noAutofit/>
          </a:bodyPr>
          <a:lstStyle/>
          <a:p>
            <a:pPr algn="ctr">
              <a:buClr>
                <a:schemeClr val="tx2"/>
              </a:buClr>
            </a:pPr>
            <a:r>
              <a:rPr lang="en-US" sz="1400" dirty="0" smtClean="0">
                <a:solidFill>
                  <a:schemeClr val="bg1"/>
                </a:solidFill>
              </a:rPr>
              <a:t>Deployment in </a:t>
            </a:r>
            <a:r>
              <a:rPr lang="en-US" sz="1400" dirty="0" err="1" smtClean="0">
                <a:solidFill>
                  <a:schemeClr val="bg1"/>
                </a:solidFill>
              </a:rPr>
              <a:t>kubernetes</a:t>
            </a:r>
            <a:endParaRPr lang="en-US" sz="1400" dirty="0" smtClean="0">
              <a:solidFill>
                <a:schemeClr val="bg1"/>
              </a:solidFill>
            </a:endParaRPr>
          </a:p>
        </p:txBody>
      </p:sp>
      <p:pic>
        <p:nvPicPr>
          <p:cNvPr id="25" name="Picture 2" descr="Loading, load, reload, save, saving, wait, waiting, guard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7103" y="156434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ata, database, stor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1937" y="33200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Body, eye, optical, organ, view, visu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8503" y="417428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ecological, ecology, environmental, recycle, recycling, reusable, reuse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9869" y="503519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Kubernet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583668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ocker, logo, 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8503" y="243035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4398" y="930745"/>
            <a:ext cx="452471" cy="313508"/>
          </a:xfrm>
          <a:prstGeom prst="rect">
            <a:avLst/>
          </a:prstGeom>
          <a:noFill/>
        </p:spPr>
        <p:txBody>
          <a:bodyPr wrap="square" rtlCol="0" anchor="t">
            <a:noAutofit/>
          </a:bodyPr>
          <a:lstStyle/>
          <a:p>
            <a:pPr algn="l" defTabSz="1219140" rtl="0" eaLnBrk="1" latinLnBrk="0" hangingPunct="1">
              <a:buClr>
                <a:schemeClr val="tx2"/>
              </a:buClr>
            </a:pPr>
            <a:r>
              <a:rPr lang="en-US" sz="1400" dirty="0" smtClean="0"/>
              <a:t>[7]</a:t>
            </a:r>
            <a:endParaRPr lang="en-US" sz="1400" kern="1200" dirty="0" smtClean="0">
              <a:latin typeface="+mn-lt"/>
              <a:ea typeface="+mn-ea"/>
              <a:cs typeface="+mn-cs"/>
            </a:endParaRPr>
          </a:p>
        </p:txBody>
      </p:sp>
    </p:spTree>
    <p:extLst>
      <p:ext uri="{BB962C8B-B14F-4D97-AF65-F5344CB8AC3E}">
        <p14:creationId xmlns:p14="http://schemas.microsoft.com/office/powerpoint/2010/main" val="874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1050"/>
                                        </p:tgtEl>
                                        <p:attrNameLst>
                                          <p:attrName>style.visibility</p:attrName>
                                        </p:attrNameLst>
                                      </p:cBhvr>
                                      <p:to>
                                        <p:strVal val="visible"/>
                                      </p:to>
                                    </p:set>
                                    <p:animEffect transition="in" filter="fade">
                                      <p:cBhvr>
                                        <p:cTn id="18" dur="500"/>
                                        <p:tgtEl>
                                          <p:spTgt spid="1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1038"/>
                                        </p:tgtEl>
                                        <p:attrNameLst>
                                          <p:attrName>style.visibility</p:attrName>
                                        </p:attrNameLst>
                                      </p:cBhvr>
                                      <p:to>
                                        <p:strVal val="visible"/>
                                      </p:to>
                                    </p:set>
                                    <p:animEffect transition="in" filter="fade">
                                      <p:cBhvr>
                                        <p:cTn id="58" dur="500"/>
                                        <p:tgtEl>
                                          <p:spTgt spid="10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1" fill="hold">
                                          <p:stCondLst>
                                            <p:cond delay="0"/>
                                          </p:stCondLst>
                                        </p:cTn>
                                        <p:tgtEl>
                                          <p:spTgt spid="1042"/>
                                        </p:tgtEl>
                                        <p:attrNameLst>
                                          <p:attrName>style.visibility</p:attrName>
                                        </p:attrNameLst>
                                      </p:cBhvr>
                                      <p:to>
                                        <p:strVal val="visible"/>
                                      </p:to>
                                    </p:set>
                                    <p:animEffect transition="in" filter="fade">
                                      <p:cBhvr>
                                        <p:cTn id="66" dur="500"/>
                                        <p:tgtEl>
                                          <p:spTgt spid="10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1044"/>
                                        </p:tgtEl>
                                        <p:attrNameLst>
                                          <p:attrName>style.visibility</p:attrName>
                                        </p:attrNameLst>
                                      </p:cBhvr>
                                      <p:to>
                                        <p:strVal val="visible"/>
                                      </p:to>
                                    </p:set>
                                    <p:animEffect transition="in" filter="fade">
                                      <p:cBhvr>
                                        <p:cTn id="74" dur="500"/>
                                        <p:tgtEl>
                                          <p:spTgt spid="104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nodeType="withEffect">
                                  <p:stCondLst>
                                    <p:cond delay="0"/>
                                  </p:stCondLst>
                                  <p:childTnLst>
                                    <p:set>
                                      <p:cBhvr>
                                        <p:cTn id="81" dur="1" fill="hold">
                                          <p:stCondLst>
                                            <p:cond delay="0"/>
                                          </p:stCondLst>
                                        </p:cTn>
                                        <p:tgtEl>
                                          <p:spTgt spid="1046"/>
                                        </p:tgtEl>
                                        <p:attrNameLst>
                                          <p:attrName>style.visibility</p:attrName>
                                        </p:attrNameLst>
                                      </p:cBhvr>
                                      <p:to>
                                        <p:strVal val="visible"/>
                                      </p:to>
                                    </p:set>
                                    <p:animEffect transition="in" filter="fade">
                                      <p:cBhvr>
                                        <p:cTn id="82" dur="500"/>
                                        <p:tgtEl>
                                          <p:spTgt spid="10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32" grpId="0" animBg="1"/>
      <p:bldP spid="33"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a:t>Table </a:t>
            </a:r>
            <a:r>
              <a:rPr lang="de-DE" dirty="0" err="1"/>
              <a:t>of</a:t>
            </a:r>
            <a:r>
              <a:rPr lang="de-DE" dirty="0"/>
              <a:t> Contents</a:t>
            </a:r>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14</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4113289251"/>
              </p:ext>
            </p:extLst>
          </p:nvPr>
        </p:nvGraphicFramePr>
        <p:xfrm>
          <a:off x="2735627" y="1028733"/>
          <a:ext cx="6708745" cy="384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4</a:t>
                      </a:r>
                      <a:r>
                        <a:rPr lang="de-DE" sz="1600" b="0" kern="1200" dirty="0" smtClean="0">
                          <a:solidFill>
                            <a:schemeClr val="bg1">
                              <a:lumMod val="50000"/>
                            </a:schemeClr>
                          </a:solidFill>
                          <a:latin typeface="+mn-lt"/>
                          <a:ea typeface="+mn-ea"/>
                          <a:cs typeface="+mn-cs"/>
                        </a:rPr>
                        <a:t>.</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Requirements of the software system</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5.</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Selection of a workflow Engine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0052043"/>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6</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Conceptual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0313954"/>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2410252"/>
                  </a:ext>
                </a:extLst>
              </a:tr>
            </a:tbl>
          </a:graphicData>
        </a:graphic>
      </p:graphicFrame>
    </p:spTree>
    <p:extLst>
      <p:ext uri="{BB962C8B-B14F-4D97-AF65-F5344CB8AC3E}">
        <p14:creationId xmlns:p14="http://schemas.microsoft.com/office/powerpoint/2010/main" val="1640206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a Workflow Engine</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1650030191"/>
              </p:ext>
            </p:extLst>
          </p:nvPr>
        </p:nvGraphicFramePr>
        <p:xfrm>
          <a:off x="2247900" y="1828800"/>
          <a:ext cx="7696200" cy="3200400"/>
        </p:xfrm>
        <a:graphic>
          <a:graphicData uri="http://schemas.openxmlformats.org/drawingml/2006/table">
            <a:tbl>
              <a:tblPr firstRow="1" bandRow="1">
                <a:tableStyleId>{616DA210-FB5B-4158-B5E0-FEB733F419BA}</a:tableStyleId>
              </a:tblPr>
              <a:tblGrid>
                <a:gridCol w="2565400">
                  <a:extLst>
                    <a:ext uri="{9D8B030D-6E8A-4147-A177-3AD203B41FA5}">
                      <a16:colId xmlns:a16="http://schemas.microsoft.com/office/drawing/2014/main" val="973091834"/>
                    </a:ext>
                  </a:extLst>
                </a:gridCol>
                <a:gridCol w="2565400">
                  <a:extLst>
                    <a:ext uri="{9D8B030D-6E8A-4147-A177-3AD203B41FA5}">
                      <a16:colId xmlns:a16="http://schemas.microsoft.com/office/drawing/2014/main" val="483819101"/>
                    </a:ext>
                  </a:extLst>
                </a:gridCol>
                <a:gridCol w="2565400">
                  <a:extLst>
                    <a:ext uri="{9D8B030D-6E8A-4147-A177-3AD203B41FA5}">
                      <a16:colId xmlns:a16="http://schemas.microsoft.com/office/drawing/2014/main" val="3189864149"/>
                    </a:ext>
                  </a:extLst>
                </a:gridCol>
              </a:tblGrid>
              <a:tr h="1066800">
                <a:tc>
                  <a:txBody>
                    <a:bodyPr/>
                    <a:lstStyle/>
                    <a:p>
                      <a:endParaRPr lang="en-US" dirty="0"/>
                    </a:p>
                  </a:txBody>
                  <a:tcPr/>
                </a:tc>
                <a:tc>
                  <a:txBody>
                    <a:bodyPr/>
                    <a:lstStyle/>
                    <a:p>
                      <a:r>
                        <a:rPr lang="en-US" dirty="0" smtClean="0"/>
                        <a:t>Apache Airflow</a:t>
                      </a:r>
                      <a:endParaRPr lang="en-US" dirty="0"/>
                    </a:p>
                  </a:txBody>
                  <a:tcPr/>
                </a:tc>
                <a:tc>
                  <a:txBody>
                    <a:bodyPr/>
                    <a:lstStyle/>
                    <a:p>
                      <a:r>
                        <a:rPr lang="en-US" dirty="0" smtClean="0"/>
                        <a:t>Argo Workflow</a:t>
                      </a:r>
                      <a:endParaRPr lang="en-US" dirty="0"/>
                    </a:p>
                  </a:txBody>
                  <a:tcPr>
                    <a:solidFill>
                      <a:schemeClr val="bg2">
                        <a:lumMod val="40000"/>
                        <a:lumOff val="60000"/>
                      </a:schemeClr>
                    </a:solidFill>
                  </a:tcPr>
                </a:tc>
                <a:extLst>
                  <a:ext uri="{0D108BD9-81ED-4DB2-BD59-A6C34878D82A}">
                    <a16:rowId xmlns:a16="http://schemas.microsoft.com/office/drawing/2014/main" val="1996646150"/>
                  </a:ext>
                </a:extLst>
              </a:tr>
              <a:tr h="1066800">
                <a:tc>
                  <a:txBody>
                    <a:bodyPr/>
                    <a:lstStyle/>
                    <a:p>
                      <a:r>
                        <a:rPr lang="en-US" dirty="0" smtClean="0"/>
                        <a:t>Functional Requirements </a:t>
                      </a:r>
                      <a:endParaRPr lang="en-US" dirty="0"/>
                    </a:p>
                  </a:txBody>
                  <a:tcPr>
                    <a:solidFill>
                      <a:schemeClr val="bg2">
                        <a:lumMod val="20000"/>
                        <a:lumOff val="80000"/>
                      </a:schemeClr>
                    </a:solidFill>
                  </a:tcPr>
                </a:tc>
                <a:tc>
                  <a:txBody>
                    <a:bodyPr/>
                    <a:lstStyle/>
                    <a:p>
                      <a:r>
                        <a:rPr lang="en-US" dirty="0" smtClean="0"/>
                        <a:t>3.4</a:t>
                      </a:r>
                    </a:p>
                  </a:txBody>
                  <a:tcPr>
                    <a:noFill/>
                  </a:tcPr>
                </a:tc>
                <a:tc>
                  <a:txBody>
                    <a:bodyPr/>
                    <a:lstStyle/>
                    <a:p>
                      <a:r>
                        <a:rPr lang="en-US" dirty="0" smtClean="0"/>
                        <a:t>4.2</a:t>
                      </a:r>
                      <a:endParaRPr lang="en-US" dirty="0"/>
                    </a:p>
                  </a:txBody>
                  <a:tcPr/>
                </a:tc>
                <a:extLst>
                  <a:ext uri="{0D108BD9-81ED-4DB2-BD59-A6C34878D82A}">
                    <a16:rowId xmlns:a16="http://schemas.microsoft.com/office/drawing/2014/main" val="116317125"/>
                  </a:ext>
                </a:extLst>
              </a:tr>
              <a:tr h="1066800">
                <a:tc>
                  <a:txBody>
                    <a:bodyPr/>
                    <a:lstStyle/>
                    <a:p>
                      <a:r>
                        <a:rPr lang="en-US" dirty="0" smtClean="0"/>
                        <a:t>Non-Functional</a:t>
                      </a:r>
                      <a:r>
                        <a:rPr lang="en-US" baseline="0" dirty="0" smtClean="0"/>
                        <a:t> Requirements</a:t>
                      </a:r>
                      <a:endParaRPr lang="en-US" dirty="0"/>
                    </a:p>
                  </a:txBody>
                  <a:tcPr>
                    <a:solidFill>
                      <a:schemeClr val="bg2">
                        <a:lumMod val="20000"/>
                        <a:lumOff val="80000"/>
                      </a:schemeClr>
                    </a:solidFill>
                  </a:tcPr>
                </a:tc>
                <a:tc>
                  <a:txBody>
                    <a:bodyPr/>
                    <a:lstStyle/>
                    <a:p>
                      <a:r>
                        <a:rPr lang="en-US" dirty="0" smtClean="0"/>
                        <a:t>4.1</a:t>
                      </a:r>
                      <a:endParaRPr lang="en-US" dirty="0"/>
                    </a:p>
                  </a:txBody>
                  <a:tcPr/>
                </a:tc>
                <a:tc>
                  <a:txBody>
                    <a:bodyPr/>
                    <a:lstStyle/>
                    <a:p>
                      <a:r>
                        <a:rPr lang="en-US" dirty="0" smtClean="0"/>
                        <a:t>4.12</a:t>
                      </a:r>
                      <a:endParaRPr lang="en-US" dirty="0"/>
                    </a:p>
                  </a:txBody>
                  <a:tcPr>
                    <a:solidFill>
                      <a:schemeClr val="bg2">
                        <a:lumMod val="40000"/>
                        <a:lumOff val="60000"/>
                      </a:schemeClr>
                    </a:solidFill>
                  </a:tcPr>
                </a:tc>
                <a:extLst>
                  <a:ext uri="{0D108BD9-81ED-4DB2-BD59-A6C34878D82A}">
                    <a16:rowId xmlns:a16="http://schemas.microsoft.com/office/drawing/2014/main" val="2193991352"/>
                  </a:ext>
                </a:extLst>
              </a:tr>
            </a:tbl>
          </a:graphicData>
        </a:graphic>
      </p:graphicFrame>
      <p:sp>
        <p:nvSpPr>
          <p:cNvPr id="4" name="Slide Number Placeholder 3"/>
          <p:cNvSpPr>
            <a:spLocks noGrp="1"/>
          </p:cNvSpPr>
          <p:nvPr>
            <p:ph type="sldNum" sz="quarter" idx="12"/>
          </p:nvPr>
        </p:nvSpPr>
        <p:spPr/>
        <p:txBody>
          <a:bodyPr/>
          <a:lstStyle/>
          <a:p>
            <a:fld id="{510F5557-C080-4AD3-A72B-D7E1D948C677}" type="slidenum">
              <a:rPr lang="de-DE" smtClean="0"/>
              <a:pPr/>
              <a:t>15</a:t>
            </a:fld>
            <a:endParaRPr lang="de-DE" dirty="0"/>
          </a:p>
        </p:txBody>
      </p:sp>
      <p:sp>
        <p:nvSpPr>
          <p:cNvPr id="6" name="Text Placeholder 5"/>
          <p:cNvSpPr>
            <a:spLocks noGrp="1"/>
          </p:cNvSpPr>
          <p:nvPr>
            <p:ph type="body" sz="quarter" idx="14"/>
          </p:nvPr>
        </p:nvSpPr>
        <p:spPr/>
        <p:txBody>
          <a:bodyPr/>
          <a:lstStyle/>
          <a:p>
            <a:r>
              <a:rPr lang="en-US" dirty="0"/>
              <a:t>Selection of a Workflow Engine</a:t>
            </a:r>
          </a:p>
        </p:txBody>
      </p:sp>
      <p:sp>
        <p:nvSpPr>
          <p:cNvPr id="7" name="Text Placeholder 6"/>
          <p:cNvSpPr>
            <a:spLocks noGrp="1"/>
          </p:cNvSpPr>
          <p:nvPr>
            <p:ph type="body" sz="quarter" idx="15"/>
          </p:nvPr>
        </p:nvSpPr>
        <p:spPr/>
        <p:txBody>
          <a:bodyPr/>
          <a:lstStyle/>
          <a:p>
            <a:r>
              <a:rPr lang="en-US" dirty="0"/>
              <a:t>Presentation on Research </a:t>
            </a:r>
            <a:r>
              <a:rPr lang="en-US" dirty="0" smtClean="0"/>
              <a:t>Project</a:t>
            </a:r>
            <a:endParaRPr lang="en-US" dirty="0"/>
          </a:p>
        </p:txBody>
      </p:sp>
      <p:sp>
        <p:nvSpPr>
          <p:cNvPr id="8" name="Text Placeholder 7"/>
          <p:cNvSpPr>
            <a:spLocks noGrp="1"/>
          </p:cNvSpPr>
          <p:nvPr>
            <p:ph type="body" sz="quarter" idx="16"/>
          </p:nvPr>
        </p:nvSpPr>
        <p:spPr/>
        <p:txBody>
          <a:bodyPr/>
          <a:lstStyle/>
          <a:p>
            <a:r>
              <a:rPr lang="de-DE" dirty="0" smtClean="0"/>
              <a:t>-</a:t>
            </a:r>
            <a:endParaRPr lang="en-US" dirty="0"/>
          </a:p>
        </p:txBody>
      </p:sp>
      <p:sp>
        <p:nvSpPr>
          <p:cNvPr id="10" name="Rectangle 9"/>
          <p:cNvSpPr/>
          <p:nvPr/>
        </p:nvSpPr>
        <p:spPr>
          <a:xfrm>
            <a:off x="2209800" y="914400"/>
            <a:ext cx="77343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Average Weight-score analysis</a:t>
            </a:r>
            <a:endParaRPr lang="en-US" dirty="0"/>
          </a:p>
        </p:txBody>
      </p:sp>
    </p:spTree>
    <p:extLst>
      <p:ext uri="{BB962C8B-B14F-4D97-AF65-F5344CB8AC3E}">
        <p14:creationId xmlns:p14="http://schemas.microsoft.com/office/powerpoint/2010/main" val="2746582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a:t>Table </a:t>
            </a:r>
            <a:r>
              <a:rPr lang="de-DE" dirty="0" err="1"/>
              <a:t>of</a:t>
            </a:r>
            <a:r>
              <a:rPr lang="de-DE" dirty="0"/>
              <a:t> Contents</a:t>
            </a:r>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16</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724459507"/>
              </p:ext>
            </p:extLst>
          </p:nvPr>
        </p:nvGraphicFramePr>
        <p:xfrm>
          <a:off x="2735627" y="1028733"/>
          <a:ext cx="6708745" cy="480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4</a:t>
                      </a:r>
                      <a:r>
                        <a:rPr lang="de-DE" sz="1600" b="0" kern="1200" dirty="0" smtClean="0">
                          <a:solidFill>
                            <a:schemeClr val="bg1">
                              <a:lumMod val="50000"/>
                            </a:schemeClr>
                          </a:solidFill>
                          <a:latin typeface="+mn-lt"/>
                          <a:ea typeface="+mn-ea"/>
                          <a:cs typeface="+mn-cs"/>
                        </a:rPr>
                        <a:t>.</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Requirements of the software system</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5.</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Selection of a workflow Engine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17595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chemeClr val="tx1"/>
                          </a:solidFill>
                          <a:latin typeface="+mn-lt"/>
                        </a:rPr>
                        <a:t>6.</a:t>
                      </a:r>
                      <a:endParaRPr lang="de-DE" sz="1600" b="1" dirty="0">
                        <a:solidFill>
                          <a:schemeClr val="tx1"/>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1"/>
                          </a:solidFill>
                          <a:latin typeface="+mn-lt"/>
                        </a:rPr>
                        <a:t>Conceptual 3D</a:t>
                      </a:r>
                      <a:r>
                        <a:rPr lang="en-US" sz="1600" b="1" baseline="0" noProof="0" dirty="0" smtClean="0">
                          <a:solidFill>
                            <a:schemeClr val="tx1"/>
                          </a:solidFill>
                          <a:latin typeface="+mn-lt"/>
                        </a:rPr>
                        <a:t> Data Processing</a:t>
                      </a:r>
                      <a:r>
                        <a:rPr lang="en-US" sz="1600" b="1" noProof="0" dirty="0" smtClean="0">
                          <a:solidFill>
                            <a:schemeClr val="tx1"/>
                          </a:solidFill>
                          <a:latin typeface="+mn-lt"/>
                        </a:rPr>
                        <a:t> Pipeline</a:t>
                      </a:r>
                      <a:endParaRPr lang="en-US" sz="1600" b="1" noProof="0" dirty="0">
                        <a:solidFill>
                          <a:schemeClr val="tx1"/>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chemeClr val="tx1"/>
                          </a:solidFill>
                          <a:latin typeface="+mn-lt"/>
                        </a:rPr>
                        <a:t>6.1</a:t>
                      </a:r>
                      <a:endParaRPr lang="de-DE" sz="1600" b="1" dirty="0">
                        <a:solidFill>
                          <a:schemeClr val="tx1"/>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1"/>
                          </a:solidFill>
                          <a:latin typeface="+mn-lt"/>
                        </a:rPr>
                        <a:t>Conceptual Pipeline</a:t>
                      </a:r>
                      <a:endParaRPr lang="en-US" sz="1600" b="1" noProof="0" dirty="0">
                        <a:solidFill>
                          <a:schemeClr val="tx1"/>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1404053"/>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dirty="0" smtClean="0">
                          <a:solidFill>
                            <a:schemeClr val="tx1"/>
                          </a:solidFill>
                          <a:latin typeface="+mn-lt"/>
                        </a:rPr>
                        <a:t>6.2</a:t>
                      </a:r>
                      <a:endParaRPr lang="de-DE" sz="1600" b="1" dirty="0">
                        <a:solidFill>
                          <a:schemeClr val="tx1"/>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1"/>
                          </a:solidFill>
                          <a:latin typeface="+mn-lt"/>
                        </a:rPr>
                        <a:t>Different Components of Conceptual Pipeline</a:t>
                      </a:r>
                      <a:endParaRPr lang="en-US" sz="1600" b="1" noProof="0" dirty="0">
                        <a:solidFill>
                          <a:schemeClr val="tx1"/>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9352414"/>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1675789"/>
                  </a:ext>
                </a:extLst>
              </a:tr>
            </a:tbl>
          </a:graphicData>
        </a:graphic>
      </p:graphicFrame>
    </p:spTree>
    <p:extLst>
      <p:ext uri="{BB962C8B-B14F-4D97-AF65-F5344CB8AC3E}">
        <p14:creationId xmlns:p14="http://schemas.microsoft.com/office/powerpoint/2010/main" val="2962657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17</a:t>
            </a:fld>
            <a:endParaRPr lang="de-DE" dirty="0"/>
          </a:p>
        </p:txBody>
      </p:sp>
      <p:sp>
        <p:nvSpPr>
          <p:cNvPr id="3" name="Title 2"/>
          <p:cNvSpPr>
            <a:spLocks noGrp="1"/>
          </p:cNvSpPr>
          <p:nvPr>
            <p:ph type="title"/>
          </p:nvPr>
        </p:nvSpPr>
        <p:spPr/>
        <p:txBody>
          <a:bodyPr/>
          <a:lstStyle/>
          <a:p>
            <a:r>
              <a:rPr lang="en-US" dirty="0" smtClean="0"/>
              <a:t>Conceptual Pipeline</a:t>
            </a:r>
            <a:endParaRPr lang="en-US" dirty="0"/>
          </a:p>
        </p:txBody>
      </p:sp>
      <p:sp>
        <p:nvSpPr>
          <p:cNvPr id="4" name="Text Placeholder 3"/>
          <p:cNvSpPr>
            <a:spLocks noGrp="1"/>
          </p:cNvSpPr>
          <p:nvPr>
            <p:ph type="body" sz="quarter" idx="13"/>
          </p:nvPr>
        </p:nvSpPr>
        <p:spPr/>
        <p:txBody>
          <a:bodyPr/>
          <a:lstStyle/>
          <a:p>
            <a:r>
              <a:rPr lang="en-US" dirty="0"/>
              <a:t>Conceptual Pipeline</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p>
        </p:txBody>
      </p:sp>
      <p:sp>
        <p:nvSpPr>
          <p:cNvPr id="6" name="Text Placeholder 5"/>
          <p:cNvSpPr>
            <a:spLocks noGrp="1"/>
          </p:cNvSpPr>
          <p:nvPr>
            <p:ph type="body" sz="quarter" idx="15"/>
          </p:nvPr>
        </p:nvSpPr>
        <p:spPr/>
        <p:txBody>
          <a:bodyPr/>
          <a:lstStyle/>
          <a:p>
            <a:r>
              <a:rPr lang="de-DE" dirty="0" smtClean="0"/>
              <a:t>-</a:t>
            </a:r>
            <a:endParaRPr lang="en-US" dirty="0"/>
          </a:p>
        </p:txBody>
      </p:sp>
      <p:sp>
        <p:nvSpPr>
          <p:cNvPr id="33" name="Rounded Rectangle 32"/>
          <p:cNvSpPr/>
          <p:nvPr/>
        </p:nvSpPr>
        <p:spPr>
          <a:xfrm>
            <a:off x="7808060" y="3767265"/>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Runtime image</a:t>
            </a:r>
            <a:r>
              <a:rPr lang="en-US" sz="1400" dirty="0" smtClean="0"/>
              <a:t> </a:t>
            </a:r>
            <a:r>
              <a:rPr lang="en-US" sz="1400" dirty="0"/>
              <a:t>3</a:t>
            </a:r>
          </a:p>
        </p:txBody>
      </p:sp>
      <p:cxnSp>
        <p:nvCxnSpPr>
          <p:cNvPr id="36" name="Straight Arrow Connector 35"/>
          <p:cNvCxnSpPr>
            <a:stCxn id="26" idx="3"/>
            <a:endCxn id="34" idx="1"/>
          </p:cNvCxnSpPr>
          <p:nvPr/>
        </p:nvCxnSpPr>
        <p:spPr>
          <a:xfrm>
            <a:off x="7096860" y="1959280"/>
            <a:ext cx="711200" cy="121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4" idx="3"/>
            <a:endCxn id="32" idx="1"/>
          </p:cNvCxnSpPr>
          <p:nvPr/>
        </p:nvCxnSpPr>
        <p:spPr>
          <a:xfrm>
            <a:off x="7096860" y="3002814"/>
            <a:ext cx="711200" cy="121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a:endCxn id="33" idx="1"/>
          </p:cNvCxnSpPr>
          <p:nvPr/>
        </p:nvCxnSpPr>
        <p:spPr>
          <a:xfrm>
            <a:off x="7096860" y="4078195"/>
            <a:ext cx="711200" cy="121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3"/>
            <a:endCxn id="31" idx="1"/>
          </p:cNvCxnSpPr>
          <p:nvPr/>
        </p:nvCxnSpPr>
        <p:spPr>
          <a:xfrm>
            <a:off x="7096860" y="5129286"/>
            <a:ext cx="711200" cy="121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96060" y="3228359"/>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DAG</a:t>
            </a:r>
          </a:p>
        </p:txBody>
      </p:sp>
      <p:sp>
        <p:nvSpPr>
          <p:cNvPr id="12" name="Rounded Rectangle 11"/>
          <p:cNvSpPr/>
          <p:nvPr/>
        </p:nvSpPr>
        <p:spPr>
          <a:xfrm>
            <a:off x="3172560" y="4817141"/>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Process </a:t>
            </a:r>
            <a:r>
              <a:rPr lang="en-US" sz="1400" dirty="0" smtClean="0"/>
              <a:t>N</a:t>
            </a:r>
          </a:p>
        </p:txBody>
      </p:sp>
      <p:sp>
        <p:nvSpPr>
          <p:cNvPr id="13" name="Rounded Rectangle 12"/>
          <p:cNvSpPr/>
          <p:nvPr/>
        </p:nvSpPr>
        <p:spPr>
          <a:xfrm>
            <a:off x="3172560" y="2690669"/>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Process </a:t>
            </a:r>
            <a:r>
              <a:rPr lang="en-US" sz="1400" dirty="0" smtClean="0"/>
              <a:t>2</a:t>
            </a:r>
            <a:endParaRPr lang="en-US" sz="1400" dirty="0"/>
          </a:p>
        </p:txBody>
      </p:sp>
      <p:sp>
        <p:nvSpPr>
          <p:cNvPr id="14" name="Rounded Rectangle 13"/>
          <p:cNvSpPr/>
          <p:nvPr/>
        </p:nvSpPr>
        <p:spPr>
          <a:xfrm>
            <a:off x="3172560" y="376605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Process 3</a:t>
            </a:r>
          </a:p>
        </p:txBody>
      </p:sp>
      <p:sp>
        <p:nvSpPr>
          <p:cNvPr id="15" name="Rounded Rectangle 14"/>
          <p:cNvSpPr/>
          <p:nvPr/>
        </p:nvSpPr>
        <p:spPr>
          <a:xfrm>
            <a:off x="3172560" y="1647135"/>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Process 1</a:t>
            </a:r>
          </a:p>
        </p:txBody>
      </p:sp>
      <p:cxnSp>
        <p:nvCxnSpPr>
          <p:cNvPr id="16" name="Curved Connector 15"/>
          <p:cNvCxnSpPr>
            <a:stCxn id="11" idx="3"/>
            <a:endCxn id="15" idx="1"/>
          </p:cNvCxnSpPr>
          <p:nvPr/>
        </p:nvCxnSpPr>
        <p:spPr>
          <a:xfrm flipV="1">
            <a:off x="2296260" y="1959280"/>
            <a:ext cx="876300" cy="1581224"/>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1" idx="3"/>
            <a:endCxn id="13" idx="1"/>
          </p:cNvCxnSpPr>
          <p:nvPr/>
        </p:nvCxnSpPr>
        <p:spPr>
          <a:xfrm flipV="1">
            <a:off x="2296260" y="3002814"/>
            <a:ext cx="876300" cy="537690"/>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11" idx="3"/>
            <a:endCxn id="14" idx="1"/>
          </p:cNvCxnSpPr>
          <p:nvPr/>
        </p:nvCxnSpPr>
        <p:spPr>
          <a:xfrm>
            <a:off x="2296260" y="3540504"/>
            <a:ext cx="876300" cy="537691"/>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1" idx="3"/>
            <a:endCxn id="12" idx="1"/>
          </p:cNvCxnSpPr>
          <p:nvPr/>
        </p:nvCxnSpPr>
        <p:spPr>
          <a:xfrm>
            <a:off x="2296260" y="3540504"/>
            <a:ext cx="876300" cy="1588782"/>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5" idx="3"/>
            <a:endCxn id="13" idx="3"/>
          </p:cNvCxnSpPr>
          <p:nvPr/>
        </p:nvCxnSpPr>
        <p:spPr>
          <a:xfrm>
            <a:off x="4772760" y="1959280"/>
            <a:ext cx="12700" cy="1043534"/>
          </a:xfrm>
          <a:prstGeom prst="curvedConnector3">
            <a:avLst>
              <a:gd name="adj1" fmla="val 18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3" idx="3"/>
            <a:endCxn id="14" idx="3"/>
          </p:cNvCxnSpPr>
          <p:nvPr/>
        </p:nvCxnSpPr>
        <p:spPr>
          <a:xfrm>
            <a:off x="4772760" y="3002814"/>
            <a:ext cx="12700" cy="1075381"/>
          </a:xfrm>
          <a:prstGeom prst="curvedConnector3">
            <a:avLst>
              <a:gd name="adj1" fmla="val 18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4" idx="3"/>
            <a:endCxn id="12" idx="3"/>
          </p:cNvCxnSpPr>
          <p:nvPr/>
        </p:nvCxnSpPr>
        <p:spPr>
          <a:xfrm>
            <a:off x="4772760" y="4078195"/>
            <a:ext cx="12700" cy="1051091"/>
          </a:xfrm>
          <a:prstGeom prst="curvedConnector3">
            <a:avLst>
              <a:gd name="adj1" fmla="val 18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496660" y="4817141"/>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a:t>
            </a:r>
            <a:r>
              <a:rPr lang="en-US" sz="1400" dirty="0" smtClean="0"/>
              <a:t>od </a:t>
            </a:r>
            <a:r>
              <a:rPr lang="en-US" sz="1400" dirty="0"/>
              <a:t>N</a:t>
            </a:r>
          </a:p>
        </p:txBody>
      </p:sp>
      <p:sp>
        <p:nvSpPr>
          <p:cNvPr id="24" name="Rounded Rectangle 23"/>
          <p:cNvSpPr/>
          <p:nvPr/>
        </p:nvSpPr>
        <p:spPr>
          <a:xfrm>
            <a:off x="5496660" y="2690669"/>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a:t>
            </a:r>
            <a:r>
              <a:rPr lang="en-US" sz="1400" dirty="0" smtClean="0"/>
              <a:t>od </a:t>
            </a:r>
            <a:r>
              <a:rPr lang="en-US" sz="1400" dirty="0"/>
              <a:t>2</a:t>
            </a:r>
          </a:p>
        </p:txBody>
      </p:sp>
      <p:sp>
        <p:nvSpPr>
          <p:cNvPr id="25" name="Rounded Rectangle 24"/>
          <p:cNvSpPr/>
          <p:nvPr/>
        </p:nvSpPr>
        <p:spPr>
          <a:xfrm>
            <a:off x="5496660" y="376605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a:t>
            </a:r>
            <a:r>
              <a:rPr lang="en-US" sz="1400" dirty="0" smtClean="0"/>
              <a:t>od </a:t>
            </a:r>
            <a:r>
              <a:rPr lang="en-US" sz="1400" dirty="0"/>
              <a:t>3</a:t>
            </a:r>
          </a:p>
        </p:txBody>
      </p:sp>
      <p:sp>
        <p:nvSpPr>
          <p:cNvPr id="26" name="Rounded Rectangle 25"/>
          <p:cNvSpPr/>
          <p:nvPr/>
        </p:nvSpPr>
        <p:spPr>
          <a:xfrm>
            <a:off x="5496660" y="1647135"/>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Pod 1</a:t>
            </a:r>
          </a:p>
        </p:txBody>
      </p:sp>
      <p:cxnSp>
        <p:nvCxnSpPr>
          <p:cNvPr id="27" name="Straight Arrow Connector 26"/>
          <p:cNvCxnSpPr>
            <a:stCxn id="15" idx="3"/>
            <a:endCxn id="26" idx="1"/>
          </p:cNvCxnSpPr>
          <p:nvPr/>
        </p:nvCxnSpPr>
        <p:spPr>
          <a:xfrm>
            <a:off x="4772760" y="1959280"/>
            <a:ext cx="72390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3"/>
            <a:endCxn id="24" idx="1"/>
          </p:cNvCxnSpPr>
          <p:nvPr/>
        </p:nvCxnSpPr>
        <p:spPr>
          <a:xfrm>
            <a:off x="4772760" y="3002814"/>
            <a:ext cx="72390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a:endCxn id="25" idx="1"/>
          </p:cNvCxnSpPr>
          <p:nvPr/>
        </p:nvCxnSpPr>
        <p:spPr>
          <a:xfrm>
            <a:off x="4772760" y="4078195"/>
            <a:ext cx="72390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23" idx="1"/>
          </p:cNvCxnSpPr>
          <p:nvPr/>
        </p:nvCxnSpPr>
        <p:spPr>
          <a:xfrm>
            <a:off x="4772760" y="5129286"/>
            <a:ext cx="72390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4010759" y="5720390"/>
            <a:ext cx="4571999" cy="4925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smtClean="0"/>
              <a:t>Storage </a:t>
            </a:r>
            <a:r>
              <a:rPr lang="en-US" sz="1400" dirty="0"/>
              <a:t>unit for artifact passing</a:t>
            </a:r>
          </a:p>
        </p:txBody>
      </p:sp>
      <p:sp>
        <p:nvSpPr>
          <p:cNvPr id="10" name="Rounded Rectangle 9"/>
          <p:cNvSpPr/>
          <p:nvPr/>
        </p:nvSpPr>
        <p:spPr>
          <a:xfrm>
            <a:off x="4010760" y="883899"/>
            <a:ext cx="4571999" cy="4925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Kubernetes cluster</a:t>
            </a:r>
            <a:endParaRPr lang="en-US" sz="1400" dirty="0"/>
          </a:p>
        </p:txBody>
      </p:sp>
      <p:sp>
        <p:nvSpPr>
          <p:cNvPr id="31" name="Rounded Rectangle 30"/>
          <p:cNvSpPr/>
          <p:nvPr/>
        </p:nvSpPr>
        <p:spPr>
          <a:xfrm>
            <a:off x="7808060" y="4818356"/>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Runtime image</a:t>
            </a:r>
            <a:r>
              <a:rPr lang="en-US" sz="1400" dirty="0" smtClean="0"/>
              <a:t> </a:t>
            </a:r>
            <a:r>
              <a:rPr lang="en-US" sz="1400" dirty="0"/>
              <a:t>N</a:t>
            </a:r>
          </a:p>
        </p:txBody>
      </p:sp>
      <p:sp>
        <p:nvSpPr>
          <p:cNvPr id="32" name="Rounded Rectangle 31"/>
          <p:cNvSpPr/>
          <p:nvPr/>
        </p:nvSpPr>
        <p:spPr>
          <a:xfrm>
            <a:off x="7808060" y="2691884"/>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Runtime image</a:t>
            </a:r>
            <a:r>
              <a:rPr lang="en-US" sz="1400" dirty="0" smtClean="0"/>
              <a:t> </a:t>
            </a:r>
            <a:r>
              <a:rPr lang="en-US" sz="1400" dirty="0"/>
              <a:t>2</a:t>
            </a:r>
          </a:p>
        </p:txBody>
      </p:sp>
      <p:sp>
        <p:nvSpPr>
          <p:cNvPr id="34" name="Rounded Rectangle 33"/>
          <p:cNvSpPr/>
          <p:nvPr/>
        </p:nvSpPr>
        <p:spPr>
          <a:xfrm>
            <a:off x="7808060" y="164835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Runtime image </a:t>
            </a:r>
            <a:r>
              <a:rPr lang="en-US" sz="1400" dirty="0"/>
              <a:t>1</a:t>
            </a:r>
          </a:p>
        </p:txBody>
      </p:sp>
      <p:sp>
        <p:nvSpPr>
          <p:cNvPr id="44" name="Rounded Rectangle 43"/>
          <p:cNvSpPr/>
          <p:nvPr/>
        </p:nvSpPr>
        <p:spPr>
          <a:xfrm>
            <a:off x="703075" y="4821522"/>
            <a:ext cx="1600200" cy="6242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Load 3D data</a:t>
            </a:r>
          </a:p>
        </p:txBody>
      </p:sp>
      <p:cxnSp>
        <p:nvCxnSpPr>
          <p:cNvPr id="52" name="Straight Arrow Connector 51"/>
          <p:cNvCxnSpPr>
            <a:stCxn id="44" idx="0"/>
            <a:endCxn id="11" idx="2"/>
          </p:cNvCxnSpPr>
          <p:nvPr/>
        </p:nvCxnSpPr>
        <p:spPr>
          <a:xfrm flipH="1" flipV="1">
            <a:off x="1496160" y="3852649"/>
            <a:ext cx="7015" cy="96887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9" idx="1"/>
            <a:endCxn id="44" idx="2"/>
          </p:cNvCxnSpPr>
          <p:nvPr/>
        </p:nvCxnSpPr>
        <p:spPr>
          <a:xfrm rot="10800000">
            <a:off x="1503175" y="5445813"/>
            <a:ext cx="2507584" cy="520841"/>
          </a:xfrm>
          <a:prstGeom prst="bent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10173524" y="3141760"/>
            <a:ext cx="1600200" cy="6242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Processed Data</a:t>
            </a:r>
          </a:p>
        </p:txBody>
      </p:sp>
      <p:cxnSp>
        <p:nvCxnSpPr>
          <p:cNvPr id="60" name="Curved Connector 59"/>
          <p:cNvCxnSpPr>
            <a:stCxn id="34" idx="3"/>
            <a:endCxn id="55" idx="0"/>
          </p:cNvCxnSpPr>
          <p:nvPr/>
        </p:nvCxnSpPr>
        <p:spPr>
          <a:xfrm>
            <a:off x="9408260" y="1960495"/>
            <a:ext cx="1565364" cy="1181265"/>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32" idx="3"/>
            <a:endCxn id="55" idx="0"/>
          </p:cNvCxnSpPr>
          <p:nvPr/>
        </p:nvCxnSpPr>
        <p:spPr>
          <a:xfrm>
            <a:off x="9408260" y="3004029"/>
            <a:ext cx="1565364" cy="137731"/>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p:cNvCxnSpPr>
            <a:endCxn id="55" idx="2"/>
          </p:cNvCxnSpPr>
          <p:nvPr/>
        </p:nvCxnSpPr>
        <p:spPr>
          <a:xfrm flipV="1">
            <a:off x="9448800" y="3766050"/>
            <a:ext cx="1524824" cy="312145"/>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1" idx="3"/>
            <a:endCxn id="55" idx="2"/>
          </p:cNvCxnSpPr>
          <p:nvPr/>
        </p:nvCxnSpPr>
        <p:spPr>
          <a:xfrm flipV="1">
            <a:off x="9408260" y="3766050"/>
            <a:ext cx="1565364" cy="1364451"/>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55" idx="2"/>
            <a:endCxn id="9" idx="3"/>
          </p:cNvCxnSpPr>
          <p:nvPr/>
        </p:nvCxnSpPr>
        <p:spPr>
          <a:xfrm rot="5400000">
            <a:off x="8677890" y="3670918"/>
            <a:ext cx="2200603" cy="2390866"/>
          </a:xfrm>
          <a:prstGeom prst="bent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44" idx="1"/>
            <a:endCxn id="9" idx="2"/>
          </p:cNvCxnSpPr>
          <p:nvPr/>
        </p:nvCxnSpPr>
        <p:spPr>
          <a:xfrm rot="10800000" flipH="1" flipV="1">
            <a:off x="703075" y="5133666"/>
            <a:ext cx="5593684" cy="1079249"/>
          </a:xfrm>
          <a:prstGeom prst="bentConnector4">
            <a:avLst>
              <a:gd name="adj1" fmla="val -4305"/>
              <a:gd name="adj2" fmla="val 12118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par>
                                <p:cTn id="97" presetID="10" presetClass="entr" presetSubtype="0" fill="hold"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par>
                                <p:cTn id="100" presetID="10" presetClass="entr" presetSubtype="0" fill="hold"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par>
                                <p:cTn id="103" presetID="10" presetClass="entr" presetSubtype="0" fill="hold"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fade">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fade">
                                      <p:cBhvr>
                                        <p:cTn id="118" dur="500"/>
                                        <p:tgtEl>
                                          <p:spTgt spid="20"/>
                                        </p:tgtEl>
                                      </p:cBhvr>
                                    </p:animEffect>
                                  </p:childTnLst>
                                </p:cTn>
                              </p:par>
                              <p:par>
                                <p:cTn id="119" presetID="10" presetClass="entr" presetSubtype="0"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500"/>
                                        <p:tgtEl>
                                          <p:spTgt spid="21"/>
                                        </p:tgtEl>
                                      </p:cBhvr>
                                    </p:animEffect>
                                  </p:childTnLst>
                                </p:cTn>
                              </p:par>
                              <p:par>
                                <p:cTn id="122" presetID="10" presetClass="entr" presetSubtype="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500"/>
                                        <p:tgtEl>
                                          <p:spTgt spid="2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fade">
                                      <p:cBhvr>
                                        <p:cTn id="1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1" grpId="0" animBg="1"/>
      <p:bldP spid="12" grpId="0" animBg="1"/>
      <p:bldP spid="13" grpId="0" animBg="1"/>
      <p:bldP spid="14" grpId="0" animBg="1"/>
      <p:bldP spid="15" grpId="0" animBg="1"/>
      <p:bldP spid="23" grpId="0" animBg="1"/>
      <p:bldP spid="24" grpId="0" animBg="1"/>
      <p:bldP spid="25" grpId="0" animBg="1"/>
      <p:bldP spid="26" grpId="0" animBg="1"/>
      <p:bldP spid="9" grpId="0" animBg="1"/>
      <p:bldP spid="10" grpId="0" animBg="1"/>
      <p:bldP spid="31" grpId="0" animBg="1"/>
      <p:bldP spid="32" grpId="0" animBg="1"/>
      <p:bldP spid="34" grpId="0" animBg="1"/>
      <p:bldP spid="44"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18</a:t>
            </a:fld>
            <a:endParaRPr lang="de-DE" dirty="0"/>
          </a:p>
        </p:txBody>
      </p:sp>
      <p:sp>
        <p:nvSpPr>
          <p:cNvPr id="3" name="Title 2"/>
          <p:cNvSpPr>
            <a:spLocks noGrp="1"/>
          </p:cNvSpPr>
          <p:nvPr>
            <p:ph type="title"/>
          </p:nvPr>
        </p:nvSpPr>
        <p:spPr/>
        <p:txBody>
          <a:bodyPr/>
          <a:lstStyle/>
          <a:p>
            <a:r>
              <a:rPr lang="en-US" dirty="0" smtClean="0"/>
              <a:t>Different Components of Conceptual </a:t>
            </a:r>
            <a:r>
              <a:rPr lang="en-US" dirty="0"/>
              <a:t>P</a:t>
            </a:r>
            <a:r>
              <a:rPr lang="en-US" dirty="0" smtClean="0"/>
              <a:t>ipeline</a:t>
            </a:r>
            <a:endParaRPr lang="en-US" dirty="0"/>
          </a:p>
        </p:txBody>
      </p:sp>
      <p:sp>
        <p:nvSpPr>
          <p:cNvPr id="4" name="Text Placeholder 3"/>
          <p:cNvSpPr>
            <a:spLocks noGrp="1"/>
          </p:cNvSpPr>
          <p:nvPr>
            <p:ph type="body" sz="quarter" idx="13"/>
          </p:nvPr>
        </p:nvSpPr>
        <p:spPr/>
        <p:txBody>
          <a:bodyPr/>
          <a:lstStyle/>
          <a:p>
            <a:r>
              <a:rPr lang="en-US" dirty="0"/>
              <a:t>Different Components of Conceptual Pipeline</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371600"/>
            <a:ext cx="4267200" cy="19938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531" y="1524000"/>
            <a:ext cx="5481589" cy="1371600"/>
          </a:xfrm>
          <a:prstGeom prst="rect">
            <a:avLst/>
          </a:prstGeom>
        </p:spPr>
      </p:pic>
      <p:sp>
        <p:nvSpPr>
          <p:cNvPr id="9" name="TextBox 8"/>
          <p:cNvSpPr txBox="1"/>
          <p:nvPr/>
        </p:nvSpPr>
        <p:spPr>
          <a:xfrm>
            <a:off x="800100" y="890394"/>
            <a:ext cx="44958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Kubernetes Cluster</a:t>
            </a:r>
            <a:endParaRPr lang="en-US" dirty="0"/>
          </a:p>
        </p:txBody>
      </p:sp>
      <p:sp>
        <p:nvSpPr>
          <p:cNvPr id="10" name="TextBox 9"/>
          <p:cNvSpPr txBox="1"/>
          <p:nvPr/>
        </p:nvSpPr>
        <p:spPr>
          <a:xfrm>
            <a:off x="6595425" y="871648"/>
            <a:ext cx="44958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Fault Handling</a:t>
            </a:r>
            <a:endParaRPr lang="en-US"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4067714"/>
            <a:ext cx="3586163" cy="1874671"/>
          </a:xfrm>
          <a:prstGeom prst="rect">
            <a:avLst/>
          </a:prstGeom>
        </p:spPr>
      </p:pic>
      <p:sp>
        <p:nvSpPr>
          <p:cNvPr id="12" name="TextBox 11"/>
          <p:cNvSpPr txBox="1"/>
          <p:nvPr/>
        </p:nvSpPr>
        <p:spPr>
          <a:xfrm>
            <a:off x="800100" y="3626851"/>
            <a:ext cx="44958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a:t>Containerization of tasks</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6600" y="4006023"/>
            <a:ext cx="3843336" cy="2238734"/>
          </a:xfrm>
          <a:prstGeom prst="rect">
            <a:avLst/>
          </a:prstGeom>
        </p:spPr>
      </p:pic>
      <p:sp>
        <p:nvSpPr>
          <p:cNvPr id="14" name="TextBox 13"/>
          <p:cNvSpPr txBox="1"/>
          <p:nvPr/>
        </p:nvSpPr>
        <p:spPr>
          <a:xfrm>
            <a:off x="6595425" y="3629110"/>
            <a:ext cx="44958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Artifact handling/Storage unit (s3)</a:t>
            </a:r>
            <a:endParaRPr lang="en-US" dirty="0"/>
          </a:p>
        </p:txBody>
      </p:sp>
      <p:sp>
        <p:nvSpPr>
          <p:cNvPr id="15" name="TextBox 14"/>
          <p:cNvSpPr txBox="1"/>
          <p:nvPr/>
        </p:nvSpPr>
        <p:spPr>
          <a:xfrm>
            <a:off x="9969343" y="347757"/>
            <a:ext cx="1232057" cy="313508"/>
          </a:xfrm>
          <a:prstGeom prst="rect">
            <a:avLst/>
          </a:prstGeom>
          <a:noFill/>
        </p:spPr>
        <p:txBody>
          <a:bodyPr wrap="square" rtlCol="0" anchor="t">
            <a:noAutofit/>
          </a:bodyPr>
          <a:lstStyle/>
          <a:p>
            <a:pPr algn="l" defTabSz="1219140" rtl="0" eaLnBrk="1" latinLnBrk="0" hangingPunct="1">
              <a:buClr>
                <a:schemeClr val="tx2"/>
              </a:buClr>
            </a:pPr>
            <a:r>
              <a:rPr lang="en-US" sz="1400" dirty="0" smtClean="0"/>
              <a:t>[8, 9, 10, 11]</a:t>
            </a:r>
            <a:endParaRPr lang="en-US" sz="1400" kern="1200" dirty="0" smtClean="0">
              <a:latin typeface="+mn-lt"/>
              <a:ea typeface="+mn-ea"/>
              <a:cs typeface="+mn-cs"/>
            </a:endParaRPr>
          </a:p>
        </p:txBody>
      </p:sp>
    </p:spTree>
    <p:extLst>
      <p:ext uri="{BB962C8B-B14F-4D97-AF65-F5344CB8AC3E}">
        <p14:creationId xmlns:p14="http://schemas.microsoft.com/office/powerpoint/2010/main" val="27500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a:t>Table </a:t>
            </a:r>
            <a:r>
              <a:rPr lang="de-DE" dirty="0" err="1"/>
              <a:t>of</a:t>
            </a:r>
            <a:r>
              <a:rPr lang="de-DE" dirty="0"/>
              <a:t> Contents</a:t>
            </a:r>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19</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a:t>-</a:t>
            </a:r>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3421639577"/>
              </p:ext>
            </p:extLst>
          </p:nvPr>
        </p:nvGraphicFramePr>
        <p:xfrm>
          <a:off x="2700793" y="800708"/>
          <a:ext cx="6708745" cy="576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4</a:t>
                      </a:r>
                      <a:r>
                        <a:rPr lang="de-DE" sz="1600" b="0" kern="1200" dirty="0" smtClean="0">
                          <a:solidFill>
                            <a:schemeClr val="bg1">
                              <a:lumMod val="50000"/>
                            </a:schemeClr>
                          </a:solidFill>
                          <a:latin typeface="+mn-lt"/>
                          <a:ea typeface="+mn-ea"/>
                          <a:cs typeface="+mn-cs"/>
                        </a:rPr>
                        <a:t>.</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Requirements of the software system</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5.</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Selection of a workflow Engine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17595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6.</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Conceptual 3D Data Processing Pipeline</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7.</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7.1</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Example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0233032"/>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7.2</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The automated</a:t>
                      </a:r>
                      <a:r>
                        <a:rPr lang="en-US" sz="1600" b="1" kern="1200" baseline="0" noProof="0" dirty="0" smtClean="0">
                          <a:solidFill>
                            <a:schemeClr val="tx1"/>
                          </a:solidFill>
                          <a:latin typeface="+mn-lt"/>
                          <a:ea typeface="+mn-ea"/>
                          <a:cs typeface="+mn-cs"/>
                        </a:rPr>
                        <a:t> pipeline</a:t>
                      </a:r>
                      <a:endParaRPr lang="en-US" sz="1600" b="1" kern="1200" noProof="0" dirty="0" smtClean="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09146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7.3</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baseline="0" noProof="0" dirty="0" smtClean="0">
                          <a:solidFill>
                            <a:schemeClr val="tx1"/>
                          </a:solidFill>
                          <a:latin typeface="+mn-lt"/>
                          <a:ea typeface="+mn-ea"/>
                          <a:cs typeface="+mn-cs"/>
                        </a:rPr>
                        <a:t>Artifacts generated by the pipeline</a:t>
                      </a:r>
                      <a:endParaRPr lang="en-US" sz="1600" b="1" kern="1200" noProof="0" dirty="0" smtClean="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6066259"/>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7.4</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Performance</a:t>
                      </a:r>
                      <a:r>
                        <a:rPr lang="en-US" sz="1600" b="1" kern="1200" baseline="0" noProof="0" dirty="0" smtClean="0">
                          <a:solidFill>
                            <a:schemeClr val="tx1"/>
                          </a:solidFill>
                          <a:latin typeface="+mn-lt"/>
                          <a:ea typeface="+mn-ea"/>
                          <a:cs typeface="+mn-cs"/>
                        </a:rPr>
                        <a:t> Evaluation</a:t>
                      </a:r>
                      <a:endParaRPr lang="en-US" sz="1600" b="1" kern="1200" noProof="0" dirty="0" smtClean="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508823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1675789"/>
                  </a:ext>
                </a:extLst>
              </a:tr>
            </a:tbl>
          </a:graphicData>
        </a:graphic>
      </p:graphicFrame>
    </p:spTree>
    <p:extLst>
      <p:ext uri="{BB962C8B-B14F-4D97-AF65-F5344CB8AC3E}">
        <p14:creationId xmlns:p14="http://schemas.microsoft.com/office/powerpoint/2010/main" val="2035090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smtClean="0"/>
              <a:t>Table </a:t>
            </a:r>
            <a:r>
              <a:rPr lang="de-DE" dirty="0" err="1" smtClean="0"/>
              <a:t>of</a:t>
            </a:r>
            <a:r>
              <a:rPr lang="de-DE" dirty="0" smtClean="0"/>
              <a:t> </a:t>
            </a:r>
            <a:r>
              <a:rPr lang="en-US" dirty="0" smtClean="0"/>
              <a:t>Contents</a:t>
            </a:r>
            <a:endParaRPr lang="en-US" dirty="0"/>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2</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4288899197"/>
              </p:ext>
            </p:extLst>
          </p:nvPr>
        </p:nvGraphicFramePr>
        <p:xfrm>
          <a:off x="2735627" y="1028733"/>
          <a:ext cx="6708745" cy="384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a:solidFill>
                            <a:schemeClr val="tx1"/>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Introduction</a:t>
                      </a:r>
                      <a:r>
                        <a:rPr lang="en-US" sz="1600" b="1" kern="1200" baseline="0" noProof="0" dirty="0" smtClean="0">
                          <a:solidFill>
                            <a:schemeClr val="tx1"/>
                          </a:solidFill>
                          <a:latin typeface="+mn-lt"/>
                          <a:ea typeface="+mn-ea"/>
                          <a:cs typeface="+mn-cs"/>
                        </a:rPr>
                        <a:t> and motivation</a:t>
                      </a:r>
                      <a:endParaRPr lang="en-US" sz="1600" b="1" kern="1200" noProof="0" dirty="0">
                        <a:solidFill>
                          <a:schemeClr val="tx1"/>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4</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Requirements of</a:t>
                      </a:r>
                      <a:r>
                        <a:rPr lang="en-US" sz="1600" b="0" baseline="0" noProof="0" dirty="0" smtClean="0">
                          <a:solidFill>
                            <a:schemeClr val="bg1">
                              <a:lumMod val="50000"/>
                            </a:schemeClr>
                          </a:solidFill>
                          <a:latin typeface="+mn-lt"/>
                        </a:rPr>
                        <a:t> the software system</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5.</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Selection</a:t>
                      </a:r>
                      <a:r>
                        <a:rPr lang="en-US" sz="1600" b="0" baseline="0" noProof="0" dirty="0" smtClean="0">
                          <a:solidFill>
                            <a:schemeClr val="bg1">
                              <a:lumMod val="50000"/>
                            </a:schemeClr>
                          </a:solidFill>
                          <a:latin typeface="+mn-lt"/>
                        </a:rPr>
                        <a:t> of a workflow Engine</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3312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6</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Conceptual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0053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bl>
          </a:graphicData>
        </a:graphic>
      </p:graphicFrame>
    </p:spTree>
    <p:extLst>
      <p:ext uri="{BB962C8B-B14F-4D97-AF65-F5344CB8AC3E}">
        <p14:creationId xmlns:p14="http://schemas.microsoft.com/office/powerpoint/2010/main" val="700518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20</a:t>
            </a:fld>
            <a:endParaRPr lang="de-DE" dirty="0"/>
          </a:p>
        </p:txBody>
      </p:sp>
      <p:sp>
        <p:nvSpPr>
          <p:cNvPr id="3" name="Title 2"/>
          <p:cNvSpPr>
            <a:spLocks noGrp="1"/>
          </p:cNvSpPr>
          <p:nvPr>
            <p:ph type="title"/>
          </p:nvPr>
        </p:nvSpPr>
        <p:spPr/>
        <p:txBody>
          <a:bodyPr/>
          <a:lstStyle/>
          <a:p>
            <a:r>
              <a:rPr lang="en-US" dirty="0"/>
              <a:t>Example 3D data processing pipeline</a:t>
            </a:r>
          </a:p>
        </p:txBody>
      </p:sp>
      <p:sp>
        <p:nvSpPr>
          <p:cNvPr id="4" name="Text Placeholder 3"/>
          <p:cNvSpPr>
            <a:spLocks noGrp="1"/>
          </p:cNvSpPr>
          <p:nvPr>
            <p:ph type="body" sz="quarter" idx="13"/>
          </p:nvPr>
        </p:nvSpPr>
        <p:spPr/>
        <p:txBody>
          <a:bodyPr/>
          <a:lstStyle/>
          <a:p>
            <a:r>
              <a:rPr lang="en-US" dirty="0"/>
              <a:t>Example 3D data processing </a:t>
            </a:r>
            <a:r>
              <a:rPr lang="en-US" dirty="0" smtClean="0"/>
              <a:t>pipeline</a:t>
            </a:r>
            <a:endParaRPr lang="en-US" dirty="0"/>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endParaRPr lang="en-US"/>
          </a:p>
        </p:txBody>
      </p:sp>
      <p:sp>
        <p:nvSpPr>
          <p:cNvPr id="8" name="Freeform 7"/>
          <p:cNvSpPr/>
          <p:nvPr/>
        </p:nvSpPr>
        <p:spPr>
          <a:xfrm>
            <a:off x="4366747" y="2583939"/>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2" tIns="43419" rIns="216014" bIns="43419" numCol="1" spcCol="1270" anchor="ctr" anchorCtr="0">
            <a:noAutofit/>
          </a:bodyPr>
          <a:lstStyle/>
          <a:p>
            <a:pPr lvl="0" algn="ctr" defTabSz="222250">
              <a:lnSpc>
                <a:spcPct val="90000"/>
              </a:lnSpc>
              <a:spcBef>
                <a:spcPct val="0"/>
              </a:spcBef>
              <a:spcAft>
                <a:spcPct val="35000"/>
              </a:spcAft>
            </a:pPr>
            <a:endParaRPr lang="en-US" sz="500" kern="1200"/>
          </a:p>
        </p:txBody>
      </p:sp>
      <p:sp>
        <p:nvSpPr>
          <p:cNvPr id="10" name="Freeform 9"/>
          <p:cNvSpPr/>
          <p:nvPr/>
        </p:nvSpPr>
        <p:spPr>
          <a:xfrm>
            <a:off x="2367515" y="20293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Roughly Aligned Point Clouds</a:t>
            </a:r>
            <a:endParaRPr lang="en-US" sz="1900" kern="1200" dirty="0"/>
          </a:p>
        </p:txBody>
      </p:sp>
      <p:sp>
        <p:nvSpPr>
          <p:cNvPr id="11" name="Freeform 10"/>
          <p:cNvSpPr/>
          <p:nvPr/>
        </p:nvSpPr>
        <p:spPr>
          <a:xfrm>
            <a:off x="6828015" y="2583939"/>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3" tIns="43419" rIns="216013" bIns="43419" numCol="1" spcCol="1270" anchor="ctr" anchorCtr="0">
            <a:noAutofit/>
          </a:bodyPr>
          <a:lstStyle/>
          <a:p>
            <a:pPr lvl="0" algn="ctr" defTabSz="222250">
              <a:lnSpc>
                <a:spcPct val="90000"/>
              </a:lnSpc>
              <a:spcBef>
                <a:spcPct val="0"/>
              </a:spcBef>
              <a:spcAft>
                <a:spcPct val="35000"/>
              </a:spcAft>
            </a:pPr>
            <a:endParaRPr lang="en-US" sz="500" kern="1200"/>
          </a:p>
        </p:txBody>
      </p:sp>
      <p:sp>
        <p:nvSpPr>
          <p:cNvPr id="12" name="Freeform 11"/>
          <p:cNvSpPr/>
          <p:nvPr/>
        </p:nvSpPr>
        <p:spPr>
          <a:xfrm>
            <a:off x="4828784" y="20293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b="0" i="0" kern="1200" dirty="0" smtClean="0"/>
              <a:t>Fine </a:t>
            </a:r>
            <a:r>
              <a:rPr lang="en-US" sz="1900" dirty="0" smtClean="0"/>
              <a:t>Registration/</a:t>
            </a:r>
            <a:br>
              <a:rPr lang="en-US" sz="1900" dirty="0" smtClean="0"/>
            </a:br>
            <a:r>
              <a:rPr lang="en-US" sz="1900" dirty="0" smtClean="0"/>
              <a:t>ICP</a:t>
            </a:r>
            <a:endParaRPr lang="en-US" sz="1900" kern="1200" dirty="0"/>
          </a:p>
        </p:txBody>
      </p:sp>
      <p:sp>
        <p:nvSpPr>
          <p:cNvPr id="13" name="Freeform 12"/>
          <p:cNvSpPr/>
          <p:nvPr/>
        </p:nvSpPr>
        <p:spPr>
          <a:xfrm>
            <a:off x="3368031" y="3228169"/>
            <a:ext cx="4922537" cy="429637"/>
          </a:xfrm>
          <a:custGeom>
            <a:avLst/>
            <a:gdLst>
              <a:gd name="connsiteX0" fmla="*/ 4922537 w 4922537"/>
              <a:gd name="connsiteY0" fmla="*/ 0 h 429637"/>
              <a:gd name="connsiteX1" fmla="*/ 4922537 w 4922537"/>
              <a:gd name="connsiteY1" fmla="*/ 231918 h 429637"/>
              <a:gd name="connsiteX2" fmla="*/ 0 w 4922537"/>
              <a:gd name="connsiteY2" fmla="*/ 231918 h 429637"/>
              <a:gd name="connsiteX3" fmla="*/ 0 w 4922537"/>
              <a:gd name="connsiteY3" fmla="*/ 429637 h 429637"/>
            </a:gdLst>
            <a:ahLst/>
            <a:cxnLst>
              <a:cxn ang="0">
                <a:pos x="connsiteX0" y="connsiteY0"/>
              </a:cxn>
              <a:cxn ang="0">
                <a:pos x="connsiteX1" y="connsiteY1"/>
              </a:cxn>
              <a:cxn ang="0">
                <a:pos x="connsiteX2" y="connsiteY2"/>
              </a:cxn>
              <a:cxn ang="0">
                <a:pos x="connsiteX3" y="connsiteY3"/>
              </a:cxn>
            </a:cxnLst>
            <a:rect l="l" t="t" r="r" b="b"/>
            <a:pathLst>
              <a:path w="4922537" h="429637">
                <a:moveTo>
                  <a:pt x="4922537" y="0"/>
                </a:moveTo>
                <a:lnTo>
                  <a:pt x="4922537" y="231918"/>
                </a:lnTo>
                <a:lnTo>
                  <a:pt x="0" y="231918"/>
                </a:lnTo>
                <a:lnTo>
                  <a:pt x="0" y="429637"/>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50368" tIns="212517" rIns="2350369" bIns="212518" numCol="1" spcCol="1270" anchor="ctr" anchorCtr="0">
            <a:noAutofit/>
          </a:bodyPr>
          <a:lstStyle/>
          <a:p>
            <a:pPr lvl="0" algn="ctr" defTabSz="222250">
              <a:lnSpc>
                <a:spcPct val="90000"/>
              </a:lnSpc>
              <a:spcBef>
                <a:spcPct val="0"/>
              </a:spcBef>
              <a:spcAft>
                <a:spcPct val="35000"/>
              </a:spcAft>
            </a:pPr>
            <a:endParaRPr lang="en-US" sz="500" kern="1200"/>
          </a:p>
        </p:txBody>
      </p:sp>
      <p:sp>
        <p:nvSpPr>
          <p:cNvPr id="14" name="Freeform 13"/>
          <p:cNvSpPr/>
          <p:nvPr/>
        </p:nvSpPr>
        <p:spPr>
          <a:xfrm>
            <a:off x="7290052" y="20293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b="0" i="0" kern="1200" dirty="0" smtClean="0"/>
              <a:t>Statistical Outlier Removal</a:t>
            </a:r>
            <a:endParaRPr lang="en-US" sz="1900" kern="1200" dirty="0"/>
          </a:p>
        </p:txBody>
      </p:sp>
      <p:sp>
        <p:nvSpPr>
          <p:cNvPr id="15" name="Freeform 14"/>
          <p:cNvSpPr/>
          <p:nvPr/>
        </p:nvSpPr>
        <p:spPr>
          <a:xfrm>
            <a:off x="4366747" y="4244796"/>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2" tIns="43418" rIns="216014" bIns="43420" numCol="1" spcCol="1270" anchor="ctr" anchorCtr="0">
            <a:noAutofit/>
          </a:bodyPr>
          <a:lstStyle/>
          <a:p>
            <a:pPr lvl="0" algn="ctr" defTabSz="222250">
              <a:lnSpc>
                <a:spcPct val="90000"/>
              </a:lnSpc>
              <a:spcBef>
                <a:spcPct val="0"/>
              </a:spcBef>
              <a:spcAft>
                <a:spcPct val="35000"/>
              </a:spcAft>
            </a:pPr>
            <a:endParaRPr lang="en-US" sz="500" kern="1200"/>
          </a:p>
        </p:txBody>
      </p:sp>
      <p:sp>
        <p:nvSpPr>
          <p:cNvPr id="17" name="Freeform 16"/>
          <p:cNvSpPr/>
          <p:nvPr/>
        </p:nvSpPr>
        <p:spPr>
          <a:xfrm>
            <a:off x="2367515" y="3690206"/>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smtClean="0"/>
              <a:t>Computing Normal</a:t>
            </a:r>
            <a:endParaRPr lang="en-US" sz="1900" kern="1200" dirty="0"/>
          </a:p>
        </p:txBody>
      </p:sp>
      <p:sp>
        <p:nvSpPr>
          <p:cNvPr id="18" name="Freeform 17"/>
          <p:cNvSpPr/>
          <p:nvPr/>
        </p:nvSpPr>
        <p:spPr>
          <a:xfrm>
            <a:off x="6828015" y="4244796"/>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3" tIns="43418" rIns="216013" bIns="43420" numCol="1" spcCol="1270" anchor="ctr" anchorCtr="0">
            <a:noAutofit/>
          </a:bodyPr>
          <a:lstStyle/>
          <a:p>
            <a:pPr lvl="0" algn="ctr" defTabSz="222250">
              <a:lnSpc>
                <a:spcPct val="90000"/>
              </a:lnSpc>
              <a:spcBef>
                <a:spcPct val="0"/>
              </a:spcBef>
              <a:spcAft>
                <a:spcPct val="35000"/>
              </a:spcAft>
            </a:pPr>
            <a:endParaRPr lang="en-US" sz="500" kern="1200"/>
          </a:p>
        </p:txBody>
      </p:sp>
      <p:sp>
        <p:nvSpPr>
          <p:cNvPr id="19" name="Freeform 18"/>
          <p:cNvSpPr/>
          <p:nvPr/>
        </p:nvSpPr>
        <p:spPr>
          <a:xfrm>
            <a:off x="4828784" y="3690206"/>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Surface Reconstruction/ Mesh</a:t>
            </a:r>
            <a:endParaRPr lang="en-US" sz="1900" kern="1200" dirty="0"/>
          </a:p>
        </p:txBody>
      </p:sp>
      <p:sp>
        <p:nvSpPr>
          <p:cNvPr id="20" name="Freeform 19"/>
          <p:cNvSpPr/>
          <p:nvPr/>
        </p:nvSpPr>
        <p:spPr>
          <a:xfrm>
            <a:off x="7290052" y="3690206"/>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Merging Close Vertices</a:t>
            </a:r>
            <a:endParaRPr lang="en-US" sz="1900" kern="1200" dirty="0"/>
          </a:p>
        </p:txBody>
      </p:sp>
      <p:sp>
        <p:nvSpPr>
          <p:cNvPr id="16" name="Rectangle 15"/>
          <p:cNvSpPr/>
          <p:nvPr/>
        </p:nvSpPr>
        <p:spPr>
          <a:xfrm>
            <a:off x="2057400" y="1524000"/>
            <a:ext cx="7543800" cy="1828800"/>
          </a:xfrm>
          <a:prstGeom prst="rect">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057400" y="3548262"/>
            <a:ext cx="7543800" cy="1828800"/>
          </a:xfrm>
          <a:prstGeom prst="rect">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 𝗖𝗹𝗼𝘂𝗱𝗖𝗼𝗺𝗽𝗮𝗿𝗲 (@CloudCompareGPL) / Twit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4309" y="1581095"/>
            <a:ext cx="358775" cy="35877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5356305" y="1581095"/>
            <a:ext cx="1388522" cy="307777"/>
          </a:xfrm>
          <a:prstGeom prst="rect">
            <a:avLst/>
          </a:prstGeom>
        </p:spPr>
        <p:txBody>
          <a:bodyPr wrap="none">
            <a:spAutoFit/>
          </a:bodyPr>
          <a:lstStyle/>
          <a:p>
            <a:r>
              <a:rPr lang="en-US" sz="1400" dirty="0" err="1"/>
              <a:t>CloudCompare</a:t>
            </a:r>
            <a:endParaRPr lang="en-US" sz="1400" dirty="0"/>
          </a:p>
        </p:txBody>
      </p:sp>
      <p:pic>
        <p:nvPicPr>
          <p:cNvPr id="27" name="Picture 4" descr="MeshLa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0272" y="5020843"/>
            <a:ext cx="332065" cy="33206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578912" y="5020843"/>
            <a:ext cx="861133" cy="307777"/>
          </a:xfrm>
          <a:prstGeom prst="rect">
            <a:avLst/>
          </a:prstGeom>
        </p:spPr>
        <p:txBody>
          <a:bodyPr wrap="none">
            <a:spAutoFit/>
          </a:bodyPr>
          <a:lstStyle/>
          <a:p>
            <a:r>
              <a:rPr lang="en-US" sz="1400" dirty="0" err="1"/>
              <a:t>Meshlab</a:t>
            </a:r>
            <a:endParaRPr lang="en-US" sz="1400" dirty="0"/>
          </a:p>
        </p:txBody>
      </p:sp>
    </p:spTree>
    <p:extLst>
      <p:ext uri="{BB962C8B-B14F-4D97-AF65-F5344CB8AC3E}">
        <p14:creationId xmlns:p14="http://schemas.microsoft.com/office/powerpoint/2010/main" val="677328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16" grpId="0" animBg="1"/>
      <p:bldP spid="24" grpId="0" animBg="1"/>
      <p:bldP spid="26"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21</a:t>
            </a:fld>
            <a:endParaRPr lang="de-DE" dirty="0"/>
          </a:p>
        </p:txBody>
      </p:sp>
      <p:sp>
        <p:nvSpPr>
          <p:cNvPr id="3" name="Title 2"/>
          <p:cNvSpPr>
            <a:spLocks noGrp="1"/>
          </p:cNvSpPr>
          <p:nvPr>
            <p:ph type="title"/>
          </p:nvPr>
        </p:nvSpPr>
        <p:spPr/>
        <p:txBody>
          <a:bodyPr/>
          <a:lstStyle/>
          <a:p>
            <a:r>
              <a:rPr lang="en-US" dirty="0" smtClean="0"/>
              <a:t>The automated pipeline</a:t>
            </a:r>
            <a:endParaRPr lang="en-US" dirty="0"/>
          </a:p>
        </p:txBody>
      </p:sp>
      <p:sp>
        <p:nvSpPr>
          <p:cNvPr id="4" name="Text Placeholder 3"/>
          <p:cNvSpPr>
            <a:spLocks noGrp="1"/>
          </p:cNvSpPr>
          <p:nvPr>
            <p:ph type="body" sz="quarter" idx="13"/>
          </p:nvPr>
        </p:nvSpPr>
        <p:spPr/>
        <p:txBody>
          <a:bodyPr/>
          <a:lstStyle/>
          <a:p>
            <a:r>
              <a:rPr lang="en-US" dirty="0"/>
              <a:t>The automated pipeline</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sp>
        <p:nvSpPr>
          <p:cNvPr id="33" name="Rounded Rectangle 32"/>
          <p:cNvSpPr/>
          <p:nvPr/>
        </p:nvSpPr>
        <p:spPr>
          <a:xfrm>
            <a:off x="7825476" y="4372477"/>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i</a:t>
            </a:r>
            <a:r>
              <a:rPr lang="en-US" sz="1400" smtClean="0"/>
              <a:t>fte110/</a:t>
            </a:r>
            <a:r>
              <a:rPr lang="en-US" sz="1400" dirty="0" err="1" smtClean="0"/>
              <a:t>pym</a:t>
            </a:r>
            <a:endParaRPr lang="en-US" sz="1400" dirty="0"/>
          </a:p>
        </p:txBody>
      </p:sp>
      <p:sp>
        <p:nvSpPr>
          <p:cNvPr id="11" name="Rounded Rectangle 10"/>
          <p:cNvSpPr/>
          <p:nvPr/>
        </p:nvSpPr>
        <p:spPr>
          <a:xfrm>
            <a:off x="696060" y="3228359"/>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DAG</a:t>
            </a:r>
          </a:p>
        </p:txBody>
      </p:sp>
      <p:sp>
        <p:nvSpPr>
          <p:cNvPr id="13" name="Rounded Rectangle 12"/>
          <p:cNvSpPr/>
          <p:nvPr/>
        </p:nvSpPr>
        <p:spPr>
          <a:xfrm>
            <a:off x="3148613" y="3212126"/>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SOR</a:t>
            </a:r>
            <a:endParaRPr lang="en-US" sz="1400" dirty="0"/>
          </a:p>
        </p:txBody>
      </p:sp>
      <p:sp>
        <p:nvSpPr>
          <p:cNvPr id="14" name="Rounded Rectangle 13"/>
          <p:cNvSpPr/>
          <p:nvPr/>
        </p:nvSpPr>
        <p:spPr>
          <a:xfrm>
            <a:off x="3185260" y="437209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Mesh</a:t>
            </a:r>
            <a:endParaRPr lang="en-US" sz="1400" dirty="0"/>
          </a:p>
        </p:txBody>
      </p:sp>
      <p:sp>
        <p:nvSpPr>
          <p:cNvPr id="15" name="Rounded Rectangle 14"/>
          <p:cNvSpPr/>
          <p:nvPr/>
        </p:nvSpPr>
        <p:spPr>
          <a:xfrm>
            <a:off x="3144457" y="2050975"/>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smtClean="0"/>
              <a:t>Fine Registration</a:t>
            </a:r>
            <a:br>
              <a:rPr lang="en-US" sz="1400" smtClean="0"/>
            </a:br>
            <a:r>
              <a:rPr lang="en-US" sz="1400" smtClean="0"/>
              <a:t>ICP, </a:t>
            </a:r>
            <a:r>
              <a:rPr lang="en-US" sz="1400" dirty="0" smtClean="0"/>
              <a:t>MERGE</a:t>
            </a:r>
          </a:p>
        </p:txBody>
      </p:sp>
      <p:sp>
        <p:nvSpPr>
          <p:cNvPr id="24" name="Rounded Rectangle 23"/>
          <p:cNvSpPr/>
          <p:nvPr/>
        </p:nvSpPr>
        <p:spPr>
          <a:xfrm>
            <a:off x="5614244" y="3219471"/>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a:t>
            </a:r>
            <a:r>
              <a:rPr lang="en-US" sz="1400" dirty="0" smtClean="0"/>
              <a:t>od </a:t>
            </a:r>
            <a:r>
              <a:rPr lang="en-US" sz="1400" dirty="0"/>
              <a:t>2</a:t>
            </a:r>
          </a:p>
        </p:txBody>
      </p:sp>
      <p:sp>
        <p:nvSpPr>
          <p:cNvPr id="25" name="Rounded Rectangle 24"/>
          <p:cNvSpPr/>
          <p:nvPr/>
        </p:nvSpPr>
        <p:spPr>
          <a:xfrm>
            <a:off x="5605535" y="4382509"/>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a:t>
            </a:r>
            <a:r>
              <a:rPr lang="en-US" sz="1400" dirty="0" smtClean="0"/>
              <a:t>od </a:t>
            </a:r>
            <a:r>
              <a:rPr lang="en-US" sz="1400" dirty="0"/>
              <a:t>3</a:t>
            </a:r>
          </a:p>
        </p:txBody>
      </p:sp>
      <p:sp>
        <p:nvSpPr>
          <p:cNvPr id="26" name="Rounded Rectangle 25"/>
          <p:cNvSpPr/>
          <p:nvPr/>
        </p:nvSpPr>
        <p:spPr>
          <a:xfrm>
            <a:off x="5598339" y="2050975"/>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Pod 1</a:t>
            </a:r>
          </a:p>
        </p:txBody>
      </p:sp>
      <p:sp>
        <p:nvSpPr>
          <p:cNvPr id="9" name="Rounded Rectangle 8"/>
          <p:cNvSpPr/>
          <p:nvPr/>
        </p:nvSpPr>
        <p:spPr>
          <a:xfrm>
            <a:off x="4190999" y="5726414"/>
            <a:ext cx="4571999" cy="4925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err="1" smtClean="0"/>
              <a:t>Minio</a:t>
            </a:r>
            <a:r>
              <a:rPr lang="en-US" sz="1400" dirty="0"/>
              <a:t> </a:t>
            </a:r>
            <a:r>
              <a:rPr lang="en-US" sz="1400" dirty="0" smtClean="0"/>
              <a:t>Artifact Storage</a:t>
            </a:r>
            <a:endParaRPr lang="en-US" sz="1400" dirty="0"/>
          </a:p>
        </p:txBody>
      </p:sp>
      <p:sp>
        <p:nvSpPr>
          <p:cNvPr id="10" name="Rounded Rectangle 9"/>
          <p:cNvSpPr/>
          <p:nvPr/>
        </p:nvSpPr>
        <p:spPr>
          <a:xfrm>
            <a:off x="4191000" y="962099"/>
            <a:ext cx="4571999" cy="4925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Kubernetes cluster</a:t>
            </a:r>
            <a:endParaRPr lang="en-US" sz="1400" dirty="0"/>
          </a:p>
        </p:txBody>
      </p:sp>
      <p:sp>
        <p:nvSpPr>
          <p:cNvPr id="34" name="Rounded Rectangle 33"/>
          <p:cNvSpPr/>
          <p:nvPr/>
        </p:nvSpPr>
        <p:spPr>
          <a:xfrm>
            <a:off x="7808059" y="204861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ifte110/cc-new</a:t>
            </a:r>
          </a:p>
        </p:txBody>
      </p:sp>
      <p:sp>
        <p:nvSpPr>
          <p:cNvPr id="44" name="Rounded Rectangle 43"/>
          <p:cNvSpPr/>
          <p:nvPr/>
        </p:nvSpPr>
        <p:spPr>
          <a:xfrm>
            <a:off x="703075" y="4821522"/>
            <a:ext cx="1600200" cy="6242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Input: Roughly Aligned Point Clouds</a:t>
            </a:r>
          </a:p>
        </p:txBody>
      </p:sp>
      <p:cxnSp>
        <p:nvCxnSpPr>
          <p:cNvPr id="52" name="Straight Arrow Connector 51"/>
          <p:cNvCxnSpPr>
            <a:stCxn id="44" idx="0"/>
            <a:endCxn id="11" idx="2"/>
          </p:cNvCxnSpPr>
          <p:nvPr/>
        </p:nvCxnSpPr>
        <p:spPr>
          <a:xfrm flipH="1" flipV="1">
            <a:off x="1496160" y="3852649"/>
            <a:ext cx="7015" cy="96887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Document, file, format, ya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20" y="322681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 𝗖𝗹𝗼𝘂𝗱𝗖𝗼𝗺𝗽𝗮𝗿𝗲 (@CloudCompareGPL) / Twit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39577" y="2117319"/>
            <a:ext cx="168682" cy="168682"/>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p:cNvSpPr/>
          <p:nvPr/>
        </p:nvSpPr>
        <p:spPr>
          <a:xfrm>
            <a:off x="7825476" y="3219471"/>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ifte110/cc-new</a:t>
            </a:r>
          </a:p>
        </p:txBody>
      </p:sp>
      <p:pic>
        <p:nvPicPr>
          <p:cNvPr id="56" name="Picture 4" descr="MeshL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4390" y="4438405"/>
            <a:ext cx="250374" cy="2503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 𝗖𝗹𝗼𝘂𝗱𝗖𝗼𝗺𝗽𝗮𝗿𝗲 (@CloudCompareGPL) / Twit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3295" y="3299069"/>
            <a:ext cx="168682" cy="168682"/>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p:cNvSpPr/>
          <p:nvPr/>
        </p:nvSpPr>
        <p:spPr>
          <a:xfrm>
            <a:off x="10154252" y="3225041"/>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o</a:t>
            </a:r>
            <a:r>
              <a:rPr lang="en-US" sz="1400" dirty="0" err="1" smtClean="0"/>
              <a:t>utput_sor.ply</a:t>
            </a:r>
            <a:endParaRPr lang="en-US" sz="1400" dirty="0"/>
          </a:p>
        </p:txBody>
      </p:sp>
      <p:sp>
        <p:nvSpPr>
          <p:cNvPr id="59" name="Rounded Rectangle 58"/>
          <p:cNvSpPr/>
          <p:nvPr/>
        </p:nvSpPr>
        <p:spPr>
          <a:xfrm>
            <a:off x="10203698" y="437209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o</a:t>
            </a:r>
            <a:r>
              <a:rPr lang="en-US" sz="1400" dirty="0" err="1" smtClean="0"/>
              <a:t>utput_mesh_mcv.bin</a:t>
            </a:r>
            <a:endParaRPr lang="en-US" sz="1400" dirty="0"/>
          </a:p>
        </p:txBody>
      </p:sp>
      <p:sp>
        <p:nvSpPr>
          <p:cNvPr id="61" name="Rounded Rectangle 60"/>
          <p:cNvSpPr/>
          <p:nvPr/>
        </p:nvSpPr>
        <p:spPr>
          <a:xfrm>
            <a:off x="10154252" y="2048610"/>
            <a:ext cx="1600200" cy="6242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o</a:t>
            </a:r>
            <a:r>
              <a:rPr lang="en-US" sz="1400" dirty="0" err="1" smtClean="0"/>
              <a:t>utput.bin</a:t>
            </a:r>
            <a:endParaRPr lang="en-US" sz="1400" dirty="0"/>
          </a:p>
        </p:txBody>
      </p:sp>
      <p:pic>
        <p:nvPicPr>
          <p:cNvPr id="1030" name="Picture 6" descr="Gz, 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275" y="4821522"/>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p:cNvCxnSpPr>
            <a:stCxn id="11" idx="3"/>
            <a:endCxn id="15" idx="1"/>
          </p:cNvCxnSpPr>
          <p:nvPr/>
        </p:nvCxnSpPr>
        <p:spPr>
          <a:xfrm flipV="1">
            <a:off x="2296260" y="2363120"/>
            <a:ext cx="848197" cy="1177384"/>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11" idx="3"/>
            <a:endCxn id="14" idx="1"/>
          </p:cNvCxnSpPr>
          <p:nvPr/>
        </p:nvCxnSpPr>
        <p:spPr>
          <a:xfrm>
            <a:off x="2296260" y="3540504"/>
            <a:ext cx="889000" cy="1143731"/>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1" idx="3"/>
            <a:endCxn id="13" idx="1"/>
          </p:cNvCxnSpPr>
          <p:nvPr/>
        </p:nvCxnSpPr>
        <p:spPr>
          <a:xfrm flipV="1">
            <a:off x="2296260" y="3524271"/>
            <a:ext cx="852353" cy="1623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5" idx="3"/>
            <a:endCxn id="26" idx="1"/>
          </p:cNvCxnSpPr>
          <p:nvPr/>
        </p:nvCxnSpPr>
        <p:spPr>
          <a:xfrm>
            <a:off x="4744657" y="2363120"/>
            <a:ext cx="853682"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3" idx="3"/>
            <a:endCxn id="24" idx="1"/>
          </p:cNvCxnSpPr>
          <p:nvPr/>
        </p:nvCxnSpPr>
        <p:spPr>
          <a:xfrm>
            <a:off x="4748813" y="3524271"/>
            <a:ext cx="865431" cy="734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4" idx="3"/>
            <a:endCxn id="25" idx="1"/>
          </p:cNvCxnSpPr>
          <p:nvPr/>
        </p:nvCxnSpPr>
        <p:spPr>
          <a:xfrm>
            <a:off x="4785460" y="4684235"/>
            <a:ext cx="820075" cy="10419"/>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4" idx="1"/>
            <a:endCxn id="26" idx="3"/>
          </p:cNvCxnSpPr>
          <p:nvPr/>
        </p:nvCxnSpPr>
        <p:spPr>
          <a:xfrm flipH="1">
            <a:off x="7198539" y="2360755"/>
            <a:ext cx="609520" cy="236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3" idx="1"/>
            <a:endCxn id="24" idx="3"/>
          </p:cNvCxnSpPr>
          <p:nvPr/>
        </p:nvCxnSpPr>
        <p:spPr>
          <a:xfrm flipH="1">
            <a:off x="7214444" y="3531616"/>
            <a:ext cx="611032"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3" idx="1"/>
            <a:endCxn id="25" idx="3"/>
          </p:cNvCxnSpPr>
          <p:nvPr/>
        </p:nvCxnSpPr>
        <p:spPr>
          <a:xfrm flipH="1">
            <a:off x="7205735" y="4684622"/>
            <a:ext cx="619741" cy="10032"/>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9" idx="1"/>
            <a:endCxn id="44" idx="2"/>
          </p:cNvCxnSpPr>
          <p:nvPr/>
        </p:nvCxnSpPr>
        <p:spPr>
          <a:xfrm rot="10800000">
            <a:off x="1503175" y="5445813"/>
            <a:ext cx="2687824" cy="526865"/>
          </a:xfrm>
          <a:prstGeom prst="bent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Kuberne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497" y="1009914"/>
            <a:ext cx="367103" cy="36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ntent, delivery, s3, stor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6669" y="5667879"/>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Elbow Connector 109"/>
          <p:cNvCxnSpPr>
            <a:stCxn id="61" idx="3"/>
            <a:endCxn id="9" idx="3"/>
          </p:cNvCxnSpPr>
          <p:nvPr/>
        </p:nvCxnSpPr>
        <p:spPr>
          <a:xfrm flipH="1">
            <a:off x="8762998" y="2360755"/>
            <a:ext cx="2991454" cy="3611922"/>
          </a:xfrm>
          <a:prstGeom prst="bentConnector3">
            <a:avLst>
              <a:gd name="adj1" fmla="val -764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58" idx="3"/>
            <a:endCxn id="9" idx="3"/>
          </p:cNvCxnSpPr>
          <p:nvPr/>
        </p:nvCxnSpPr>
        <p:spPr>
          <a:xfrm flipH="1">
            <a:off x="8762998" y="3537186"/>
            <a:ext cx="2991454" cy="2435491"/>
          </a:xfrm>
          <a:prstGeom prst="bentConnector3">
            <a:avLst>
              <a:gd name="adj1" fmla="val -764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59" idx="3"/>
            <a:endCxn id="9" idx="3"/>
          </p:cNvCxnSpPr>
          <p:nvPr/>
        </p:nvCxnSpPr>
        <p:spPr>
          <a:xfrm flipH="1">
            <a:off x="8762998" y="4684235"/>
            <a:ext cx="3040900" cy="1288442"/>
          </a:xfrm>
          <a:prstGeom prst="bentConnector3">
            <a:avLst>
              <a:gd name="adj1" fmla="val -7518"/>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a:stCxn id="61" idx="2"/>
            <a:endCxn id="13" idx="0"/>
          </p:cNvCxnSpPr>
          <p:nvPr/>
        </p:nvCxnSpPr>
        <p:spPr>
          <a:xfrm rot="5400000">
            <a:off x="7181920" y="-560306"/>
            <a:ext cx="539226" cy="7005639"/>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urved Connector 119"/>
          <p:cNvCxnSpPr>
            <a:stCxn id="58" idx="2"/>
            <a:endCxn id="14" idx="0"/>
          </p:cNvCxnSpPr>
          <p:nvPr/>
        </p:nvCxnSpPr>
        <p:spPr>
          <a:xfrm rot="5400000">
            <a:off x="7208477" y="626214"/>
            <a:ext cx="522759" cy="6968992"/>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Docker, logo,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4531" y="2112875"/>
            <a:ext cx="481071" cy="481071"/>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6" descr="Docker, logo,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4624" y="3324400"/>
            <a:ext cx="481071" cy="48107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Docker, logo, log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6524" y="4488928"/>
            <a:ext cx="481071" cy="4810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2.wp.com/ralphmcneal.com/wp-content/uploads/20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626" y="1488005"/>
            <a:ext cx="1471097" cy="769938"/>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Curved Connector 121"/>
          <p:cNvCxnSpPr>
            <a:stCxn id="1044" idx="0"/>
            <a:endCxn id="10" idx="1"/>
          </p:cNvCxnSpPr>
          <p:nvPr/>
        </p:nvCxnSpPr>
        <p:spPr>
          <a:xfrm rot="5400000" flipH="1" flipV="1">
            <a:off x="2707266" y="4272"/>
            <a:ext cx="279643" cy="2687825"/>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46" name="Picture 22" descr="Customer, man, user, account, profi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723" y="6094037"/>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Elbow Connector 1024"/>
          <p:cNvCxnSpPr>
            <a:stCxn id="44" idx="1"/>
            <a:endCxn id="9" idx="2"/>
          </p:cNvCxnSpPr>
          <p:nvPr/>
        </p:nvCxnSpPr>
        <p:spPr>
          <a:xfrm rot="10800000" flipH="1" flipV="1">
            <a:off x="703075" y="5133666"/>
            <a:ext cx="5773924" cy="1085273"/>
          </a:xfrm>
          <a:prstGeom prst="bentConnector4">
            <a:avLst>
              <a:gd name="adj1" fmla="val -3959"/>
              <a:gd name="adj2" fmla="val 121064"/>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40" name="Picture 4" descr="Argo Workflows - The workflow engine for Kubernete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6515" y="2510266"/>
            <a:ext cx="1053429" cy="517514"/>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Elbow Connector 1032"/>
          <p:cNvCxnSpPr>
            <a:stCxn id="26" idx="0"/>
            <a:endCxn id="61" idx="0"/>
          </p:cNvCxnSpPr>
          <p:nvPr/>
        </p:nvCxnSpPr>
        <p:spPr>
          <a:xfrm rot="5400000" flipH="1" flipV="1">
            <a:off x="8675213" y="-228163"/>
            <a:ext cx="2365" cy="4555913"/>
          </a:xfrm>
          <a:prstGeom prst="bentConnector3">
            <a:avLst>
              <a:gd name="adj1" fmla="val 976596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Elbow Connector 1036"/>
          <p:cNvCxnSpPr>
            <a:stCxn id="24" idx="0"/>
            <a:endCxn id="58" idx="0"/>
          </p:cNvCxnSpPr>
          <p:nvPr/>
        </p:nvCxnSpPr>
        <p:spPr>
          <a:xfrm rot="16200000" flipH="1">
            <a:off x="8681563" y="952252"/>
            <a:ext cx="5570" cy="4540008"/>
          </a:xfrm>
          <a:prstGeom prst="bentConnector3">
            <a:avLst>
              <a:gd name="adj1" fmla="val -4104129"/>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Elbow Connector 1040"/>
          <p:cNvCxnSpPr>
            <a:stCxn id="25" idx="0"/>
            <a:endCxn id="59" idx="0"/>
          </p:cNvCxnSpPr>
          <p:nvPr/>
        </p:nvCxnSpPr>
        <p:spPr>
          <a:xfrm rot="5400000" flipH="1" flipV="1">
            <a:off x="8699507" y="2078219"/>
            <a:ext cx="10419" cy="4598163"/>
          </a:xfrm>
          <a:prstGeom prst="bentConnector3">
            <a:avLst>
              <a:gd name="adj1" fmla="val 2294069"/>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459440" y="1613662"/>
            <a:ext cx="2007102" cy="3897616"/>
          </a:xfrm>
          <a:prstGeom prst="rect">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0" descr="i2.wp.com/ralphmcneal.com/wp-content/uploads/20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79727" y="890174"/>
            <a:ext cx="1471097" cy="769938"/>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p:cNvSpPr/>
          <p:nvPr/>
        </p:nvSpPr>
        <p:spPr>
          <a:xfrm>
            <a:off x="7579048" y="1620593"/>
            <a:ext cx="2007102" cy="3897616"/>
          </a:xfrm>
          <a:prstGeom prst="rect">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p:cNvCxnSpPr>
            <a:stCxn id="10" idx="1"/>
          </p:cNvCxnSpPr>
          <p:nvPr/>
        </p:nvCxnSpPr>
        <p:spPr>
          <a:xfrm rot="10800000" flipH="1" flipV="1">
            <a:off x="4191000" y="1208362"/>
            <a:ext cx="1268440" cy="664612"/>
          </a:xfrm>
          <a:prstGeom prst="curvedConnector3">
            <a:avLst>
              <a:gd name="adj1" fmla="val -1802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62" idx="1"/>
            <a:endCxn id="63" idx="0"/>
          </p:cNvCxnSpPr>
          <p:nvPr/>
        </p:nvCxnSpPr>
        <p:spPr>
          <a:xfrm rot="10800000" flipV="1">
            <a:off x="8582599" y="1275143"/>
            <a:ext cx="1397128" cy="345450"/>
          </a:xfrm>
          <a:prstGeom prst="curvedConnector2">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8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025"/>
                                        </p:tgtEl>
                                        <p:attrNameLst>
                                          <p:attrName>style.visibility</p:attrName>
                                        </p:attrNameLst>
                                      </p:cBhvr>
                                      <p:to>
                                        <p:strVal val="visible"/>
                                      </p:to>
                                    </p:set>
                                    <p:animEffect transition="in" filter="fade">
                                      <p:cBhvr>
                                        <p:cTn id="51" dur="500"/>
                                        <p:tgtEl>
                                          <p:spTgt spid="1025"/>
                                        </p:tgtEl>
                                      </p:cBhvr>
                                    </p:animEffect>
                                  </p:childTnLst>
                                </p:cTn>
                              </p:par>
                              <p:par>
                                <p:cTn id="52" presetID="10" presetClass="entr" presetSubtype="0" fill="hold" nodeType="withEffect">
                                  <p:stCondLst>
                                    <p:cond delay="0"/>
                                  </p:stCondLst>
                                  <p:childTnLst>
                                    <p:set>
                                      <p:cBhvr>
                                        <p:cTn id="53" dur="1" fill="hold">
                                          <p:stCondLst>
                                            <p:cond delay="0"/>
                                          </p:stCondLst>
                                        </p:cTn>
                                        <p:tgtEl>
                                          <p:spTgt spid="1030"/>
                                        </p:tgtEl>
                                        <p:attrNameLst>
                                          <p:attrName>style.visibility</p:attrName>
                                        </p:attrNameLst>
                                      </p:cBhvr>
                                      <p:to>
                                        <p:strVal val="visible"/>
                                      </p:to>
                                    </p:set>
                                    <p:animEffect transition="in" filter="fade">
                                      <p:cBhvr>
                                        <p:cTn id="54" dur="500"/>
                                        <p:tgtEl>
                                          <p:spTgt spid="10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1040"/>
                                        </p:tgtEl>
                                        <p:attrNameLst>
                                          <p:attrName>style.visibility</p:attrName>
                                        </p:attrNameLst>
                                      </p:cBhvr>
                                      <p:to>
                                        <p:strVal val="visible"/>
                                      </p:to>
                                    </p:set>
                                    <p:animEffect transition="in" filter="fade">
                                      <p:cBhvr>
                                        <p:cTn id="65" dur="500"/>
                                        <p:tgtEl>
                                          <p:spTgt spid="10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33"/>
                                        </p:tgtEl>
                                        <p:attrNameLst>
                                          <p:attrName>style.visibility</p:attrName>
                                        </p:attrNameLst>
                                      </p:cBhvr>
                                      <p:to>
                                        <p:strVal val="visible"/>
                                      </p:to>
                                    </p:set>
                                    <p:animEffect transition="in" filter="fade">
                                      <p:cBhvr>
                                        <p:cTn id="81" dur="500"/>
                                        <p:tgtEl>
                                          <p:spTgt spid="10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nodeType="withEffect">
                                  <p:stCondLst>
                                    <p:cond delay="0"/>
                                  </p:stCondLst>
                                  <p:childTnLst>
                                    <p:set>
                                      <p:cBhvr>
                                        <p:cTn id="99" dur="1" fill="hold">
                                          <p:stCondLst>
                                            <p:cond delay="0"/>
                                          </p:stCondLst>
                                        </p:cTn>
                                        <p:tgtEl>
                                          <p:spTgt spid="127"/>
                                        </p:tgtEl>
                                        <p:attrNameLst>
                                          <p:attrName>style.visibility</p:attrName>
                                        </p:attrNameLst>
                                      </p:cBhvr>
                                      <p:to>
                                        <p:strVal val="visible"/>
                                      </p:to>
                                    </p:set>
                                    <p:animEffect transition="in" filter="fade">
                                      <p:cBhvr>
                                        <p:cTn id="100" dur="500"/>
                                        <p:tgtEl>
                                          <p:spTgt spid="12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fade">
                                      <p:cBhvr>
                                        <p:cTn id="105" dur="500"/>
                                        <p:tgtEl>
                                          <p:spTgt spid="8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500"/>
                                        <p:tgtEl>
                                          <p:spTgt spid="53"/>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037"/>
                                        </p:tgtEl>
                                        <p:attrNameLst>
                                          <p:attrName>style.visibility</p:attrName>
                                        </p:attrNameLst>
                                      </p:cBhvr>
                                      <p:to>
                                        <p:strVal val="visible"/>
                                      </p:to>
                                    </p:set>
                                    <p:animEffect transition="in" filter="fade">
                                      <p:cBhvr>
                                        <p:cTn id="116" dur="500"/>
                                        <p:tgtEl>
                                          <p:spTgt spid="103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500"/>
                                        <p:tgtEl>
                                          <p:spTgt spid="5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fade">
                                      <p:cBhvr>
                                        <p:cTn id="124" dur="500"/>
                                        <p:tgtEl>
                                          <p:spTgt spid="12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fade">
                                      <p:cBhvr>
                                        <p:cTn id="129" dur="500"/>
                                        <p:tgtEl>
                                          <p:spTgt spid="7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par>
                                <p:cTn id="133" presetID="10"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fad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fade">
                                      <p:cBhvr>
                                        <p:cTn id="140" dur="500"/>
                                        <p:tgtEl>
                                          <p:spTgt spid="8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par>
                                <p:cTn id="144" presetID="10" presetClass="entr" presetSubtype="0" fill="hold" nodeType="with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fade">
                                      <p:cBhvr>
                                        <p:cTn id="146" dur="500"/>
                                        <p:tgtEl>
                                          <p:spTgt spid="5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041"/>
                                        </p:tgtEl>
                                        <p:attrNameLst>
                                          <p:attrName>style.visibility</p:attrName>
                                        </p:attrNameLst>
                                      </p:cBhvr>
                                      <p:to>
                                        <p:strVal val="visible"/>
                                      </p:to>
                                    </p:set>
                                    <p:animEffect transition="in" filter="fade">
                                      <p:cBhvr>
                                        <p:cTn id="151" dur="500"/>
                                        <p:tgtEl>
                                          <p:spTgt spid="104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10"/>
                                        </p:tgtEl>
                                        <p:attrNameLst>
                                          <p:attrName>style.visibility</p:attrName>
                                        </p:attrNameLst>
                                      </p:cBhvr>
                                      <p:to>
                                        <p:strVal val="visible"/>
                                      </p:to>
                                    </p:set>
                                    <p:animEffect transition="in" filter="fade">
                                      <p:cBhvr>
                                        <p:cTn id="159" dur="500"/>
                                        <p:tgtEl>
                                          <p:spTgt spid="110"/>
                                        </p:tgtEl>
                                      </p:cBhvr>
                                    </p:animEffect>
                                  </p:childTnLst>
                                </p:cTn>
                              </p:par>
                              <p:par>
                                <p:cTn id="160" presetID="10" presetClass="entr" presetSubtype="0" fill="hold" nodeType="withEffect">
                                  <p:stCondLst>
                                    <p:cond delay="0"/>
                                  </p:stCondLst>
                                  <p:childTnLst>
                                    <p:set>
                                      <p:cBhvr>
                                        <p:cTn id="161" dur="1" fill="hold">
                                          <p:stCondLst>
                                            <p:cond delay="0"/>
                                          </p:stCondLst>
                                        </p:cTn>
                                        <p:tgtEl>
                                          <p:spTgt spid="112"/>
                                        </p:tgtEl>
                                        <p:attrNameLst>
                                          <p:attrName>style.visibility</p:attrName>
                                        </p:attrNameLst>
                                      </p:cBhvr>
                                      <p:to>
                                        <p:strVal val="visible"/>
                                      </p:to>
                                    </p:set>
                                    <p:animEffect transition="in" filter="fade">
                                      <p:cBhvr>
                                        <p:cTn id="162" dur="500"/>
                                        <p:tgtEl>
                                          <p:spTgt spid="112"/>
                                        </p:tgtEl>
                                      </p:cBhvr>
                                    </p:animEffect>
                                  </p:childTnLst>
                                </p:cTn>
                              </p:par>
                              <p:par>
                                <p:cTn id="163" presetID="10" presetClass="entr" presetSubtype="0" fill="hold" nodeType="withEffect">
                                  <p:stCondLst>
                                    <p:cond delay="0"/>
                                  </p:stCondLst>
                                  <p:childTnLst>
                                    <p:set>
                                      <p:cBhvr>
                                        <p:cTn id="164" dur="1" fill="hold">
                                          <p:stCondLst>
                                            <p:cond delay="0"/>
                                          </p:stCondLst>
                                        </p:cTn>
                                        <p:tgtEl>
                                          <p:spTgt spid="116"/>
                                        </p:tgtEl>
                                        <p:attrNameLst>
                                          <p:attrName>style.visibility</p:attrName>
                                        </p:attrNameLst>
                                      </p:cBhvr>
                                      <p:to>
                                        <p:strVal val="visible"/>
                                      </p:to>
                                    </p:set>
                                    <p:animEffect transition="in" filter="fade">
                                      <p:cBhvr>
                                        <p:cTn id="165" dur="500"/>
                                        <p:tgtEl>
                                          <p:spTgt spid="116"/>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60"/>
                                        </p:tgtEl>
                                        <p:attrNameLst>
                                          <p:attrName>style.visibility</p:attrName>
                                        </p:attrNameLst>
                                      </p:cBhvr>
                                      <p:to>
                                        <p:strVal val="visible"/>
                                      </p:to>
                                    </p:set>
                                    <p:animEffect transition="in" filter="fade">
                                      <p:cBhvr>
                                        <p:cTn id="170" dur="500"/>
                                        <p:tgtEl>
                                          <p:spTgt spid="60"/>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fade">
                                      <p:cBhvr>
                                        <p:cTn id="175" dur="500"/>
                                        <p:tgtEl>
                                          <p:spTgt spid="63"/>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2"/>
                                        </p:tgtEl>
                                        <p:attrNameLst>
                                          <p:attrName>style.visibility</p:attrName>
                                        </p:attrNameLst>
                                      </p:cBhvr>
                                      <p:to>
                                        <p:strVal val="visible"/>
                                      </p:to>
                                    </p:set>
                                    <p:animEffect transition="in" filter="fade">
                                      <p:cBhvr>
                                        <p:cTn id="180" dur="500"/>
                                        <p:tgtEl>
                                          <p:spTgt spid="12"/>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7"/>
                                        </p:tgtEl>
                                        <p:attrNameLst>
                                          <p:attrName>style.visibility</p:attrName>
                                        </p:attrNameLst>
                                      </p:cBhvr>
                                      <p:to>
                                        <p:strVal val="visible"/>
                                      </p:to>
                                    </p:set>
                                    <p:animEffect transition="in" filter="fade">
                                      <p:cBhvr>
                                        <p:cTn id="185" dur="500"/>
                                        <p:tgtEl>
                                          <p:spTgt spid="17"/>
                                        </p:tgtEl>
                                      </p:cBhvr>
                                    </p:animEffect>
                                  </p:childTnLst>
                                </p:cTn>
                              </p:par>
                              <p:par>
                                <p:cTn id="186" presetID="10" presetClass="entr" presetSubtype="0" fill="hold"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fade">
                                      <p:cBhvr>
                                        <p:cTn id="18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1" grpId="0" animBg="1"/>
      <p:bldP spid="13" grpId="0" animBg="1"/>
      <p:bldP spid="14" grpId="0" animBg="1"/>
      <p:bldP spid="15" grpId="0" animBg="1"/>
      <p:bldP spid="24" grpId="0" animBg="1"/>
      <p:bldP spid="25" grpId="0" animBg="1"/>
      <p:bldP spid="26" grpId="0" animBg="1"/>
      <p:bldP spid="10" grpId="0" animBg="1"/>
      <p:bldP spid="34" grpId="0" animBg="1"/>
      <p:bldP spid="44" grpId="0" animBg="1"/>
      <p:bldP spid="53" grpId="0" animBg="1"/>
      <p:bldP spid="58" grpId="0" animBg="1"/>
      <p:bldP spid="59" grpId="0" animBg="1"/>
      <p:bldP spid="61" grpId="0" animBg="1"/>
      <p:bldP spid="60"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22</a:t>
            </a:fld>
            <a:endParaRPr lang="de-DE" dirty="0"/>
          </a:p>
        </p:txBody>
      </p:sp>
      <p:sp>
        <p:nvSpPr>
          <p:cNvPr id="3" name="Title 2"/>
          <p:cNvSpPr>
            <a:spLocks noGrp="1"/>
          </p:cNvSpPr>
          <p:nvPr>
            <p:ph type="title"/>
          </p:nvPr>
        </p:nvSpPr>
        <p:spPr/>
        <p:txBody>
          <a:bodyPr/>
          <a:lstStyle/>
          <a:p>
            <a:r>
              <a:rPr lang="en-US" dirty="0"/>
              <a:t>A</a:t>
            </a:r>
            <a:r>
              <a:rPr lang="en-US" dirty="0" smtClean="0"/>
              <a:t>rtifacts </a:t>
            </a:r>
            <a:r>
              <a:rPr lang="en-US" dirty="0"/>
              <a:t>generated by the </a:t>
            </a:r>
            <a:r>
              <a:rPr lang="en-US" dirty="0" smtClean="0"/>
              <a:t>pipeline</a:t>
            </a:r>
            <a:endParaRPr lang="en-US" dirty="0"/>
          </a:p>
        </p:txBody>
      </p:sp>
      <p:sp>
        <p:nvSpPr>
          <p:cNvPr id="4" name="Text Placeholder 3"/>
          <p:cNvSpPr>
            <a:spLocks noGrp="1"/>
          </p:cNvSpPr>
          <p:nvPr>
            <p:ph type="body" sz="quarter" idx="13"/>
          </p:nvPr>
        </p:nvSpPr>
        <p:spPr/>
        <p:txBody>
          <a:bodyPr/>
          <a:lstStyle/>
          <a:p>
            <a:r>
              <a:rPr lang="en-US" dirty="0"/>
              <a:t>Artifacts generated by the pipeline</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451098"/>
            <a:ext cx="3650424" cy="184321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0696" y="1451098"/>
            <a:ext cx="3650424" cy="184321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8948" y="1451098"/>
            <a:ext cx="3650424" cy="1843212"/>
          </a:xfrm>
          <a:prstGeom prst="rect">
            <a:avLst/>
          </a:prstGeom>
        </p:spPr>
      </p:pic>
      <p:sp>
        <p:nvSpPr>
          <p:cNvPr id="16" name="TextBox 15"/>
          <p:cNvSpPr txBox="1"/>
          <p:nvPr/>
        </p:nvSpPr>
        <p:spPr>
          <a:xfrm>
            <a:off x="800100" y="890394"/>
            <a:ext cx="104775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Input files (Roughly Aligned Point Clouds)</a:t>
            </a:r>
            <a:endParaRPr lang="en-US" dirty="0"/>
          </a:p>
        </p:txBody>
      </p:sp>
      <p:sp>
        <p:nvSpPr>
          <p:cNvPr id="17" name="TextBox 16"/>
          <p:cNvSpPr txBox="1"/>
          <p:nvPr/>
        </p:nvSpPr>
        <p:spPr>
          <a:xfrm>
            <a:off x="800100" y="3581813"/>
            <a:ext cx="10477500" cy="342292"/>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smtClean="0"/>
              <a:t>Output files</a:t>
            </a:r>
            <a:endParaRPr lang="en-US"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9904" y="4233380"/>
            <a:ext cx="3141153" cy="184242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4233379"/>
            <a:ext cx="3648868" cy="184242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0854" y="4243976"/>
            <a:ext cx="3164263" cy="1855982"/>
          </a:xfrm>
          <a:prstGeom prst="rect">
            <a:avLst/>
          </a:prstGeom>
        </p:spPr>
      </p:pic>
    </p:spTree>
    <p:extLst>
      <p:ext uri="{BB962C8B-B14F-4D97-AF65-F5344CB8AC3E}">
        <p14:creationId xmlns:p14="http://schemas.microsoft.com/office/powerpoint/2010/main" val="137333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23</a:t>
            </a:fld>
            <a:endParaRPr lang="de-DE" dirty="0"/>
          </a:p>
        </p:txBody>
      </p:sp>
      <p:sp>
        <p:nvSpPr>
          <p:cNvPr id="3" name="Title 2"/>
          <p:cNvSpPr>
            <a:spLocks noGrp="1"/>
          </p:cNvSpPr>
          <p:nvPr>
            <p:ph type="title"/>
          </p:nvPr>
        </p:nvSpPr>
        <p:spPr/>
        <p:txBody>
          <a:bodyPr/>
          <a:lstStyle/>
          <a:p>
            <a:r>
              <a:rPr lang="en-US" dirty="0" smtClean="0"/>
              <a:t>Performance Evaluation</a:t>
            </a:r>
            <a:endParaRPr lang="en-US" dirty="0"/>
          </a:p>
        </p:txBody>
      </p:sp>
      <p:sp>
        <p:nvSpPr>
          <p:cNvPr id="4" name="Text Placeholder 3"/>
          <p:cNvSpPr>
            <a:spLocks noGrp="1"/>
          </p:cNvSpPr>
          <p:nvPr>
            <p:ph type="body" sz="quarter" idx="13"/>
          </p:nvPr>
        </p:nvSpPr>
        <p:spPr/>
        <p:txBody>
          <a:bodyPr/>
          <a:lstStyle/>
          <a:p>
            <a:r>
              <a:rPr lang="en-US" dirty="0"/>
              <a:t>Performance Evaluation</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2840153127"/>
              </p:ext>
            </p:extLst>
          </p:nvPr>
        </p:nvGraphicFramePr>
        <p:xfrm>
          <a:off x="223434" y="914400"/>
          <a:ext cx="5837054"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18" name="Rectangle 17"/>
          <p:cNvSpPr/>
          <p:nvPr/>
        </p:nvSpPr>
        <p:spPr>
          <a:xfrm>
            <a:off x="3657600" y="1725131"/>
            <a:ext cx="1828800" cy="806252"/>
          </a:xfrm>
          <a:prstGeom prst="rect">
            <a:avLst/>
          </a:prstGeom>
          <a:solidFill>
            <a:schemeClr val="accent2"/>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55% reduction in overall execution time</a:t>
            </a:r>
            <a:endParaRPr lang="en-US" sz="1400" dirty="0"/>
          </a:p>
        </p:txBody>
      </p:sp>
      <p:sp>
        <p:nvSpPr>
          <p:cNvPr id="35" name="Rectangle 34"/>
          <p:cNvSpPr/>
          <p:nvPr/>
        </p:nvSpPr>
        <p:spPr>
          <a:xfrm>
            <a:off x="6824552" y="1215353"/>
            <a:ext cx="2438400" cy="349210"/>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Reduces Execution time</a:t>
            </a:r>
          </a:p>
          <a:p>
            <a:pPr algn="ctr">
              <a:buClr>
                <a:schemeClr val="tx2"/>
              </a:buClr>
            </a:pPr>
            <a:endParaRPr lang="en-US" sz="1400" dirty="0">
              <a:solidFill>
                <a:schemeClr val="bg1"/>
              </a:solidFill>
            </a:endParaRPr>
          </a:p>
        </p:txBody>
      </p:sp>
      <p:sp>
        <p:nvSpPr>
          <p:cNvPr id="36" name="Rectangle 35"/>
          <p:cNvSpPr/>
          <p:nvPr/>
        </p:nvSpPr>
        <p:spPr>
          <a:xfrm>
            <a:off x="6824552" y="2771056"/>
            <a:ext cx="2438400" cy="423744"/>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Reduction of human interaction</a:t>
            </a:r>
          </a:p>
        </p:txBody>
      </p:sp>
      <p:sp>
        <p:nvSpPr>
          <p:cNvPr id="37" name="Rectangle 36"/>
          <p:cNvSpPr/>
          <p:nvPr/>
        </p:nvSpPr>
        <p:spPr>
          <a:xfrm>
            <a:off x="6824552" y="2261487"/>
            <a:ext cx="2438400" cy="349210"/>
          </a:xfrm>
          <a:prstGeom prst="rect">
            <a:avLst/>
          </a:prstGeom>
          <a:solidFill>
            <a:schemeClr val="accent3"/>
          </a:solidFill>
        </p:spPr>
        <p:txBody>
          <a:bodyPr wrap="square" rtlCol="0" anchor="t">
            <a:noAutofit/>
          </a:bodyPr>
          <a:lstStyle/>
          <a:p>
            <a:pPr algn="ctr">
              <a:buClr>
                <a:schemeClr val="tx2"/>
              </a:buClr>
            </a:pPr>
            <a:r>
              <a:rPr lang="en-US" sz="1400" dirty="0" smtClean="0">
                <a:solidFill>
                  <a:schemeClr val="bg1"/>
                </a:solidFill>
              </a:rPr>
              <a:t>Parallel </a:t>
            </a:r>
            <a:r>
              <a:rPr lang="en-US" sz="1400" dirty="0">
                <a:solidFill>
                  <a:schemeClr val="bg1"/>
                </a:solidFill>
              </a:rPr>
              <a:t>processing</a:t>
            </a:r>
          </a:p>
        </p:txBody>
      </p:sp>
      <p:sp>
        <p:nvSpPr>
          <p:cNvPr id="38" name="Rectangle 37"/>
          <p:cNvSpPr/>
          <p:nvPr/>
        </p:nvSpPr>
        <p:spPr>
          <a:xfrm>
            <a:off x="6847352" y="1725130"/>
            <a:ext cx="2438400" cy="375791"/>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Appropriate </a:t>
            </a:r>
            <a:r>
              <a:rPr lang="en-US" sz="1400" dirty="0" smtClean="0">
                <a:solidFill>
                  <a:schemeClr val="bg1"/>
                </a:solidFill>
              </a:rPr>
              <a:t>error handling</a:t>
            </a:r>
            <a:endParaRPr lang="en-US" sz="1400" dirty="0">
              <a:solidFill>
                <a:schemeClr val="bg1"/>
              </a:solidFill>
            </a:endParaRPr>
          </a:p>
        </p:txBody>
      </p:sp>
      <p:pic>
        <p:nvPicPr>
          <p:cNvPr id="39" name="Picture 4" descr="Analysis, execution tim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8969" y="1167530"/>
            <a:ext cx="609600" cy="558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Alert, attention, error, message, w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8969" y="1712444"/>
            <a:ext cx="609600" cy="558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rchitecture, computer, parallel, process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8969" y="2244047"/>
            <a:ext cx="609600" cy="5587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onveyor belt, assembly line, robotic arm, automation, futuristic 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8969" y="2802784"/>
            <a:ext cx="609600" cy="558736"/>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6324600" y="914400"/>
            <a:ext cx="5334000" cy="3733800"/>
          </a:xfrm>
          <a:prstGeom prst="rect">
            <a:avLst/>
          </a:prstGeom>
          <a:noFill/>
          <a:ln w="12700">
            <a:solidFill>
              <a:schemeClr val="bg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2681" y="1115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5338" y="167831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0201" y="222658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919" y="277149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6852735" y="3304580"/>
            <a:ext cx="2438400" cy="423744"/>
          </a:xfrm>
          <a:prstGeom prst="rect">
            <a:avLst/>
          </a:prstGeom>
          <a:solidFill>
            <a:schemeClr val="accent3"/>
          </a:solidFill>
        </p:spPr>
        <p:txBody>
          <a:bodyPr wrap="square" rtlCol="0" anchor="t">
            <a:noAutofit/>
          </a:bodyPr>
          <a:lstStyle/>
          <a:p>
            <a:pPr algn="ctr">
              <a:buClr>
                <a:schemeClr val="tx2"/>
              </a:buClr>
            </a:pPr>
            <a:r>
              <a:rPr lang="en-US" sz="1400" dirty="0" smtClean="0">
                <a:solidFill>
                  <a:schemeClr val="bg1"/>
                </a:solidFill>
              </a:rPr>
              <a:t>Third Party Software Integration</a:t>
            </a:r>
            <a:endParaRPr lang="en-US" sz="1400" dirty="0">
              <a:solidFill>
                <a:schemeClr val="bg1"/>
              </a:solidFill>
            </a:endParaRPr>
          </a:p>
        </p:txBody>
      </p:sp>
      <p:pic>
        <p:nvPicPr>
          <p:cNvPr id="49" name="Picture 4" descr="Third, party, manage, data, daas, cloud, vendo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4550" y="329968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6500" y="328745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74066" y="3838104"/>
            <a:ext cx="2438400" cy="423744"/>
          </a:xfrm>
          <a:prstGeom prst="rect">
            <a:avLst/>
          </a:prstGeom>
          <a:solidFill>
            <a:schemeClr val="accent3"/>
          </a:solidFill>
        </p:spPr>
        <p:txBody>
          <a:bodyPr wrap="square" rtlCol="0" anchor="t">
            <a:noAutofit/>
          </a:bodyPr>
          <a:lstStyle/>
          <a:p>
            <a:pPr algn="ctr">
              <a:buClr>
                <a:schemeClr val="tx2"/>
              </a:buClr>
            </a:pPr>
            <a:r>
              <a:rPr lang="en-US" sz="1400" dirty="0" smtClean="0">
                <a:solidFill>
                  <a:schemeClr val="bg1"/>
                </a:solidFill>
              </a:rPr>
              <a:t>Easy to use reusable task template</a:t>
            </a:r>
            <a:endParaRPr lang="en-US" sz="1400" dirty="0">
              <a:solidFill>
                <a:schemeClr val="bg1"/>
              </a:solidFill>
            </a:endParaRPr>
          </a:p>
        </p:txBody>
      </p:sp>
      <p:pic>
        <p:nvPicPr>
          <p:cNvPr id="52" name="Picture 2" descr="Check, 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7831" y="380528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ecological, ecology, environmental, recycle, recycling, reusable, reuse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550" y="381822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9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circle(in)">
                                      <p:cBhvr>
                                        <p:cTn id="19" dur="20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80">
                                          <p:stCondLst>
                                            <p:cond delay="0"/>
                                          </p:stCondLst>
                                        </p:cTn>
                                        <p:tgtEl>
                                          <p:spTgt spid="38"/>
                                        </p:tgtEl>
                                      </p:cBhvr>
                                    </p:animEffect>
                                    <p:anim calcmode="lin" valueType="num">
                                      <p:cBhvr>
                                        <p:cTn id="25"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30" dur="26">
                                          <p:stCondLst>
                                            <p:cond delay="650"/>
                                          </p:stCondLst>
                                        </p:cTn>
                                        <p:tgtEl>
                                          <p:spTgt spid="38"/>
                                        </p:tgtEl>
                                      </p:cBhvr>
                                      <p:to x="100000" y="60000"/>
                                    </p:animScale>
                                    <p:animScale>
                                      <p:cBhvr>
                                        <p:cTn id="31" dur="166" decel="50000">
                                          <p:stCondLst>
                                            <p:cond delay="676"/>
                                          </p:stCondLst>
                                        </p:cTn>
                                        <p:tgtEl>
                                          <p:spTgt spid="38"/>
                                        </p:tgtEl>
                                      </p:cBhvr>
                                      <p:to x="100000" y="100000"/>
                                    </p:animScale>
                                    <p:animScale>
                                      <p:cBhvr>
                                        <p:cTn id="32" dur="26">
                                          <p:stCondLst>
                                            <p:cond delay="1312"/>
                                          </p:stCondLst>
                                        </p:cTn>
                                        <p:tgtEl>
                                          <p:spTgt spid="38"/>
                                        </p:tgtEl>
                                      </p:cBhvr>
                                      <p:to x="100000" y="80000"/>
                                    </p:animScale>
                                    <p:animScale>
                                      <p:cBhvr>
                                        <p:cTn id="33" dur="166" decel="50000">
                                          <p:stCondLst>
                                            <p:cond delay="1338"/>
                                          </p:stCondLst>
                                        </p:cTn>
                                        <p:tgtEl>
                                          <p:spTgt spid="38"/>
                                        </p:tgtEl>
                                      </p:cBhvr>
                                      <p:to x="100000" y="100000"/>
                                    </p:animScale>
                                    <p:animScale>
                                      <p:cBhvr>
                                        <p:cTn id="34" dur="26">
                                          <p:stCondLst>
                                            <p:cond delay="1642"/>
                                          </p:stCondLst>
                                        </p:cTn>
                                        <p:tgtEl>
                                          <p:spTgt spid="38"/>
                                        </p:tgtEl>
                                      </p:cBhvr>
                                      <p:to x="100000" y="90000"/>
                                    </p:animScale>
                                    <p:animScale>
                                      <p:cBhvr>
                                        <p:cTn id="35" dur="166" decel="50000">
                                          <p:stCondLst>
                                            <p:cond delay="1668"/>
                                          </p:stCondLst>
                                        </p:cTn>
                                        <p:tgtEl>
                                          <p:spTgt spid="38"/>
                                        </p:tgtEl>
                                      </p:cBhvr>
                                      <p:to x="100000" y="100000"/>
                                    </p:animScale>
                                    <p:animScale>
                                      <p:cBhvr>
                                        <p:cTn id="36" dur="26">
                                          <p:stCondLst>
                                            <p:cond delay="1808"/>
                                          </p:stCondLst>
                                        </p:cTn>
                                        <p:tgtEl>
                                          <p:spTgt spid="38"/>
                                        </p:tgtEl>
                                      </p:cBhvr>
                                      <p:to x="100000" y="95000"/>
                                    </p:animScale>
                                    <p:animScale>
                                      <p:cBhvr>
                                        <p:cTn id="37" dur="166" decel="50000">
                                          <p:stCondLst>
                                            <p:cond delay="1834"/>
                                          </p:stCondLst>
                                        </p:cTn>
                                        <p:tgtEl>
                                          <p:spTgt spid="38"/>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80">
                                          <p:stCondLst>
                                            <p:cond delay="0"/>
                                          </p:stCondLst>
                                        </p:cTn>
                                        <p:tgtEl>
                                          <p:spTgt spid="37"/>
                                        </p:tgtEl>
                                      </p:cBhvr>
                                    </p:animEffect>
                                    <p:anim calcmode="lin" valueType="num">
                                      <p:cBhvr>
                                        <p:cTn id="41"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46" dur="26">
                                          <p:stCondLst>
                                            <p:cond delay="650"/>
                                          </p:stCondLst>
                                        </p:cTn>
                                        <p:tgtEl>
                                          <p:spTgt spid="37"/>
                                        </p:tgtEl>
                                      </p:cBhvr>
                                      <p:to x="100000" y="60000"/>
                                    </p:animScale>
                                    <p:animScale>
                                      <p:cBhvr>
                                        <p:cTn id="47" dur="166" decel="50000">
                                          <p:stCondLst>
                                            <p:cond delay="676"/>
                                          </p:stCondLst>
                                        </p:cTn>
                                        <p:tgtEl>
                                          <p:spTgt spid="37"/>
                                        </p:tgtEl>
                                      </p:cBhvr>
                                      <p:to x="100000" y="100000"/>
                                    </p:animScale>
                                    <p:animScale>
                                      <p:cBhvr>
                                        <p:cTn id="48" dur="26">
                                          <p:stCondLst>
                                            <p:cond delay="1312"/>
                                          </p:stCondLst>
                                        </p:cTn>
                                        <p:tgtEl>
                                          <p:spTgt spid="37"/>
                                        </p:tgtEl>
                                      </p:cBhvr>
                                      <p:to x="100000" y="80000"/>
                                    </p:animScale>
                                    <p:animScale>
                                      <p:cBhvr>
                                        <p:cTn id="49" dur="166" decel="50000">
                                          <p:stCondLst>
                                            <p:cond delay="1338"/>
                                          </p:stCondLst>
                                        </p:cTn>
                                        <p:tgtEl>
                                          <p:spTgt spid="37"/>
                                        </p:tgtEl>
                                      </p:cBhvr>
                                      <p:to x="100000" y="100000"/>
                                    </p:animScale>
                                    <p:animScale>
                                      <p:cBhvr>
                                        <p:cTn id="50" dur="26">
                                          <p:stCondLst>
                                            <p:cond delay="1642"/>
                                          </p:stCondLst>
                                        </p:cTn>
                                        <p:tgtEl>
                                          <p:spTgt spid="37"/>
                                        </p:tgtEl>
                                      </p:cBhvr>
                                      <p:to x="100000" y="90000"/>
                                    </p:animScale>
                                    <p:animScale>
                                      <p:cBhvr>
                                        <p:cTn id="51" dur="166" decel="50000">
                                          <p:stCondLst>
                                            <p:cond delay="1668"/>
                                          </p:stCondLst>
                                        </p:cTn>
                                        <p:tgtEl>
                                          <p:spTgt spid="37"/>
                                        </p:tgtEl>
                                      </p:cBhvr>
                                      <p:to x="100000" y="100000"/>
                                    </p:animScale>
                                    <p:animScale>
                                      <p:cBhvr>
                                        <p:cTn id="52" dur="26">
                                          <p:stCondLst>
                                            <p:cond delay="1808"/>
                                          </p:stCondLst>
                                        </p:cTn>
                                        <p:tgtEl>
                                          <p:spTgt spid="37"/>
                                        </p:tgtEl>
                                      </p:cBhvr>
                                      <p:to x="100000" y="95000"/>
                                    </p:animScale>
                                    <p:animScale>
                                      <p:cBhvr>
                                        <p:cTn id="53" dur="166" decel="50000">
                                          <p:stCondLst>
                                            <p:cond delay="1834"/>
                                          </p:stCondLst>
                                        </p:cTn>
                                        <p:tgtEl>
                                          <p:spTgt spid="37"/>
                                        </p:tgtEl>
                                      </p:cBhvr>
                                      <p:to x="100000" y="100000"/>
                                    </p:animScale>
                                  </p:childTnLst>
                                </p:cTn>
                              </p:par>
                              <p:par>
                                <p:cTn id="54" presetID="26"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80">
                                          <p:stCondLst>
                                            <p:cond delay="0"/>
                                          </p:stCondLst>
                                        </p:cTn>
                                        <p:tgtEl>
                                          <p:spTgt spid="36"/>
                                        </p:tgtEl>
                                      </p:cBhvr>
                                    </p:animEffect>
                                    <p:anim calcmode="lin" valueType="num">
                                      <p:cBhvr>
                                        <p:cTn id="57"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2" dur="26">
                                          <p:stCondLst>
                                            <p:cond delay="650"/>
                                          </p:stCondLst>
                                        </p:cTn>
                                        <p:tgtEl>
                                          <p:spTgt spid="36"/>
                                        </p:tgtEl>
                                      </p:cBhvr>
                                      <p:to x="100000" y="60000"/>
                                    </p:animScale>
                                    <p:animScale>
                                      <p:cBhvr>
                                        <p:cTn id="63" dur="166" decel="50000">
                                          <p:stCondLst>
                                            <p:cond delay="676"/>
                                          </p:stCondLst>
                                        </p:cTn>
                                        <p:tgtEl>
                                          <p:spTgt spid="36"/>
                                        </p:tgtEl>
                                      </p:cBhvr>
                                      <p:to x="100000" y="100000"/>
                                    </p:animScale>
                                    <p:animScale>
                                      <p:cBhvr>
                                        <p:cTn id="64" dur="26">
                                          <p:stCondLst>
                                            <p:cond delay="1312"/>
                                          </p:stCondLst>
                                        </p:cTn>
                                        <p:tgtEl>
                                          <p:spTgt spid="36"/>
                                        </p:tgtEl>
                                      </p:cBhvr>
                                      <p:to x="100000" y="80000"/>
                                    </p:animScale>
                                    <p:animScale>
                                      <p:cBhvr>
                                        <p:cTn id="65" dur="166" decel="50000">
                                          <p:stCondLst>
                                            <p:cond delay="1338"/>
                                          </p:stCondLst>
                                        </p:cTn>
                                        <p:tgtEl>
                                          <p:spTgt spid="36"/>
                                        </p:tgtEl>
                                      </p:cBhvr>
                                      <p:to x="100000" y="100000"/>
                                    </p:animScale>
                                    <p:animScale>
                                      <p:cBhvr>
                                        <p:cTn id="66" dur="26">
                                          <p:stCondLst>
                                            <p:cond delay="1642"/>
                                          </p:stCondLst>
                                        </p:cTn>
                                        <p:tgtEl>
                                          <p:spTgt spid="36"/>
                                        </p:tgtEl>
                                      </p:cBhvr>
                                      <p:to x="100000" y="90000"/>
                                    </p:animScale>
                                    <p:animScale>
                                      <p:cBhvr>
                                        <p:cTn id="67" dur="166" decel="50000">
                                          <p:stCondLst>
                                            <p:cond delay="1668"/>
                                          </p:stCondLst>
                                        </p:cTn>
                                        <p:tgtEl>
                                          <p:spTgt spid="36"/>
                                        </p:tgtEl>
                                      </p:cBhvr>
                                      <p:to x="100000" y="100000"/>
                                    </p:animScale>
                                    <p:animScale>
                                      <p:cBhvr>
                                        <p:cTn id="68" dur="26">
                                          <p:stCondLst>
                                            <p:cond delay="1808"/>
                                          </p:stCondLst>
                                        </p:cTn>
                                        <p:tgtEl>
                                          <p:spTgt spid="36"/>
                                        </p:tgtEl>
                                      </p:cBhvr>
                                      <p:to x="100000" y="95000"/>
                                    </p:animScale>
                                    <p:animScale>
                                      <p:cBhvr>
                                        <p:cTn id="69" dur="166" decel="50000">
                                          <p:stCondLst>
                                            <p:cond delay="1834"/>
                                          </p:stCondLst>
                                        </p:cTn>
                                        <p:tgtEl>
                                          <p:spTgt spid="36"/>
                                        </p:tgtEl>
                                      </p:cBhvr>
                                      <p:to x="100000" y="100000"/>
                                    </p:animScale>
                                  </p:childTnLst>
                                </p:cTn>
                              </p:par>
                              <p:par>
                                <p:cTn id="70" presetID="26"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down)">
                                      <p:cBhvr>
                                        <p:cTn id="72" dur="580">
                                          <p:stCondLst>
                                            <p:cond delay="0"/>
                                          </p:stCondLst>
                                        </p:cTn>
                                        <p:tgtEl>
                                          <p:spTgt spid="48"/>
                                        </p:tgtEl>
                                      </p:cBhvr>
                                    </p:animEffect>
                                    <p:anim calcmode="lin" valueType="num">
                                      <p:cBhvr>
                                        <p:cTn id="73"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78" dur="26">
                                          <p:stCondLst>
                                            <p:cond delay="650"/>
                                          </p:stCondLst>
                                        </p:cTn>
                                        <p:tgtEl>
                                          <p:spTgt spid="48"/>
                                        </p:tgtEl>
                                      </p:cBhvr>
                                      <p:to x="100000" y="60000"/>
                                    </p:animScale>
                                    <p:animScale>
                                      <p:cBhvr>
                                        <p:cTn id="79" dur="166" decel="50000">
                                          <p:stCondLst>
                                            <p:cond delay="676"/>
                                          </p:stCondLst>
                                        </p:cTn>
                                        <p:tgtEl>
                                          <p:spTgt spid="48"/>
                                        </p:tgtEl>
                                      </p:cBhvr>
                                      <p:to x="100000" y="100000"/>
                                    </p:animScale>
                                    <p:animScale>
                                      <p:cBhvr>
                                        <p:cTn id="80" dur="26">
                                          <p:stCondLst>
                                            <p:cond delay="1312"/>
                                          </p:stCondLst>
                                        </p:cTn>
                                        <p:tgtEl>
                                          <p:spTgt spid="48"/>
                                        </p:tgtEl>
                                      </p:cBhvr>
                                      <p:to x="100000" y="80000"/>
                                    </p:animScale>
                                    <p:animScale>
                                      <p:cBhvr>
                                        <p:cTn id="81" dur="166" decel="50000">
                                          <p:stCondLst>
                                            <p:cond delay="1338"/>
                                          </p:stCondLst>
                                        </p:cTn>
                                        <p:tgtEl>
                                          <p:spTgt spid="48"/>
                                        </p:tgtEl>
                                      </p:cBhvr>
                                      <p:to x="100000" y="100000"/>
                                    </p:animScale>
                                    <p:animScale>
                                      <p:cBhvr>
                                        <p:cTn id="82" dur="26">
                                          <p:stCondLst>
                                            <p:cond delay="1642"/>
                                          </p:stCondLst>
                                        </p:cTn>
                                        <p:tgtEl>
                                          <p:spTgt spid="48"/>
                                        </p:tgtEl>
                                      </p:cBhvr>
                                      <p:to x="100000" y="90000"/>
                                    </p:animScale>
                                    <p:animScale>
                                      <p:cBhvr>
                                        <p:cTn id="83" dur="166" decel="50000">
                                          <p:stCondLst>
                                            <p:cond delay="1668"/>
                                          </p:stCondLst>
                                        </p:cTn>
                                        <p:tgtEl>
                                          <p:spTgt spid="48"/>
                                        </p:tgtEl>
                                      </p:cBhvr>
                                      <p:to x="100000" y="100000"/>
                                    </p:animScale>
                                    <p:animScale>
                                      <p:cBhvr>
                                        <p:cTn id="84" dur="26">
                                          <p:stCondLst>
                                            <p:cond delay="1808"/>
                                          </p:stCondLst>
                                        </p:cTn>
                                        <p:tgtEl>
                                          <p:spTgt spid="48"/>
                                        </p:tgtEl>
                                      </p:cBhvr>
                                      <p:to x="100000" y="95000"/>
                                    </p:animScale>
                                    <p:animScale>
                                      <p:cBhvr>
                                        <p:cTn id="85" dur="166" decel="50000">
                                          <p:stCondLst>
                                            <p:cond delay="1834"/>
                                          </p:stCondLst>
                                        </p:cTn>
                                        <p:tgtEl>
                                          <p:spTgt spid="48"/>
                                        </p:tgtEl>
                                      </p:cBhvr>
                                      <p:to x="100000" y="100000"/>
                                    </p:animScale>
                                  </p:childTnLst>
                                </p:cTn>
                              </p:par>
                              <p:par>
                                <p:cTn id="86" presetID="26"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down)">
                                      <p:cBhvr>
                                        <p:cTn id="88" dur="580">
                                          <p:stCondLst>
                                            <p:cond delay="0"/>
                                          </p:stCondLst>
                                        </p:cTn>
                                        <p:tgtEl>
                                          <p:spTgt spid="51"/>
                                        </p:tgtEl>
                                      </p:cBhvr>
                                    </p:animEffect>
                                    <p:anim calcmode="lin" valueType="num">
                                      <p:cBhvr>
                                        <p:cTn id="89"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94" dur="26">
                                          <p:stCondLst>
                                            <p:cond delay="650"/>
                                          </p:stCondLst>
                                        </p:cTn>
                                        <p:tgtEl>
                                          <p:spTgt spid="51"/>
                                        </p:tgtEl>
                                      </p:cBhvr>
                                      <p:to x="100000" y="60000"/>
                                    </p:animScale>
                                    <p:animScale>
                                      <p:cBhvr>
                                        <p:cTn id="95" dur="166" decel="50000">
                                          <p:stCondLst>
                                            <p:cond delay="676"/>
                                          </p:stCondLst>
                                        </p:cTn>
                                        <p:tgtEl>
                                          <p:spTgt spid="51"/>
                                        </p:tgtEl>
                                      </p:cBhvr>
                                      <p:to x="100000" y="100000"/>
                                    </p:animScale>
                                    <p:animScale>
                                      <p:cBhvr>
                                        <p:cTn id="96" dur="26">
                                          <p:stCondLst>
                                            <p:cond delay="1312"/>
                                          </p:stCondLst>
                                        </p:cTn>
                                        <p:tgtEl>
                                          <p:spTgt spid="51"/>
                                        </p:tgtEl>
                                      </p:cBhvr>
                                      <p:to x="100000" y="80000"/>
                                    </p:animScale>
                                    <p:animScale>
                                      <p:cBhvr>
                                        <p:cTn id="97" dur="166" decel="50000">
                                          <p:stCondLst>
                                            <p:cond delay="1338"/>
                                          </p:stCondLst>
                                        </p:cTn>
                                        <p:tgtEl>
                                          <p:spTgt spid="51"/>
                                        </p:tgtEl>
                                      </p:cBhvr>
                                      <p:to x="100000" y="100000"/>
                                    </p:animScale>
                                    <p:animScale>
                                      <p:cBhvr>
                                        <p:cTn id="98" dur="26">
                                          <p:stCondLst>
                                            <p:cond delay="1642"/>
                                          </p:stCondLst>
                                        </p:cTn>
                                        <p:tgtEl>
                                          <p:spTgt spid="51"/>
                                        </p:tgtEl>
                                      </p:cBhvr>
                                      <p:to x="100000" y="90000"/>
                                    </p:animScale>
                                    <p:animScale>
                                      <p:cBhvr>
                                        <p:cTn id="99" dur="166" decel="50000">
                                          <p:stCondLst>
                                            <p:cond delay="1668"/>
                                          </p:stCondLst>
                                        </p:cTn>
                                        <p:tgtEl>
                                          <p:spTgt spid="51"/>
                                        </p:tgtEl>
                                      </p:cBhvr>
                                      <p:to x="100000" y="100000"/>
                                    </p:animScale>
                                    <p:animScale>
                                      <p:cBhvr>
                                        <p:cTn id="100" dur="26">
                                          <p:stCondLst>
                                            <p:cond delay="1808"/>
                                          </p:stCondLst>
                                        </p:cTn>
                                        <p:tgtEl>
                                          <p:spTgt spid="51"/>
                                        </p:tgtEl>
                                      </p:cBhvr>
                                      <p:to x="100000" y="95000"/>
                                    </p:animScale>
                                    <p:animScale>
                                      <p:cBhvr>
                                        <p:cTn id="101" dur="166" decel="50000">
                                          <p:stCondLst>
                                            <p:cond delay="1834"/>
                                          </p:stCondLst>
                                        </p:cTn>
                                        <p:tgtEl>
                                          <p:spTgt spid="51"/>
                                        </p:tgtEl>
                                      </p:cBhvr>
                                      <p:to x="100000" y="100000"/>
                                    </p:animScale>
                                  </p:childTnLst>
                                </p:cTn>
                              </p:par>
                              <p:par>
                                <p:cTn id="102" presetID="26" presetClass="entr" presetSubtype="0" fill="hold"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down)">
                                      <p:cBhvr>
                                        <p:cTn id="104" dur="580">
                                          <p:stCondLst>
                                            <p:cond delay="0"/>
                                          </p:stCondLst>
                                        </p:cTn>
                                        <p:tgtEl>
                                          <p:spTgt spid="39"/>
                                        </p:tgtEl>
                                      </p:cBhvr>
                                    </p:animEffect>
                                    <p:anim calcmode="lin" valueType="num">
                                      <p:cBhvr>
                                        <p:cTn id="105"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10" dur="26">
                                          <p:stCondLst>
                                            <p:cond delay="650"/>
                                          </p:stCondLst>
                                        </p:cTn>
                                        <p:tgtEl>
                                          <p:spTgt spid="39"/>
                                        </p:tgtEl>
                                      </p:cBhvr>
                                      <p:to x="100000" y="60000"/>
                                    </p:animScale>
                                    <p:animScale>
                                      <p:cBhvr>
                                        <p:cTn id="111" dur="166" decel="50000">
                                          <p:stCondLst>
                                            <p:cond delay="676"/>
                                          </p:stCondLst>
                                        </p:cTn>
                                        <p:tgtEl>
                                          <p:spTgt spid="39"/>
                                        </p:tgtEl>
                                      </p:cBhvr>
                                      <p:to x="100000" y="100000"/>
                                    </p:animScale>
                                    <p:animScale>
                                      <p:cBhvr>
                                        <p:cTn id="112" dur="26">
                                          <p:stCondLst>
                                            <p:cond delay="1312"/>
                                          </p:stCondLst>
                                        </p:cTn>
                                        <p:tgtEl>
                                          <p:spTgt spid="39"/>
                                        </p:tgtEl>
                                      </p:cBhvr>
                                      <p:to x="100000" y="80000"/>
                                    </p:animScale>
                                    <p:animScale>
                                      <p:cBhvr>
                                        <p:cTn id="113" dur="166" decel="50000">
                                          <p:stCondLst>
                                            <p:cond delay="1338"/>
                                          </p:stCondLst>
                                        </p:cTn>
                                        <p:tgtEl>
                                          <p:spTgt spid="39"/>
                                        </p:tgtEl>
                                      </p:cBhvr>
                                      <p:to x="100000" y="100000"/>
                                    </p:animScale>
                                    <p:animScale>
                                      <p:cBhvr>
                                        <p:cTn id="114" dur="26">
                                          <p:stCondLst>
                                            <p:cond delay="1642"/>
                                          </p:stCondLst>
                                        </p:cTn>
                                        <p:tgtEl>
                                          <p:spTgt spid="39"/>
                                        </p:tgtEl>
                                      </p:cBhvr>
                                      <p:to x="100000" y="90000"/>
                                    </p:animScale>
                                    <p:animScale>
                                      <p:cBhvr>
                                        <p:cTn id="115" dur="166" decel="50000">
                                          <p:stCondLst>
                                            <p:cond delay="1668"/>
                                          </p:stCondLst>
                                        </p:cTn>
                                        <p:tgtEl>
                                          <p:spTgt spid="39"/>
                                        </p:tgtEl>
                                      </p:cBhvr>
                                      <p:to x="100000" y="100000"/>
                                    </p:animScale>
                                    <p:animScale>
                                      <p:cBhvr>
                                        <p:cTn id="116" dur="26">
                                          <p:stCondLst>
                                            <p:cond delay="1808"/>
                                          </p:stCondLst>
                                        </p:cTn>
                                        <p:tgtEl>
                                          <p:spTgt spid="39"/>
                                        </p:tgtEl>
                                      </p:cBhvr>
                                      <p:to x="100000" y="95000"/>
                                    </p:animScale>
                                    <p:animScale>
                                      <p:cBhvr>
                                        <p:cTn id="117" dur="166" decel="50000">
                                          <p:stCondLst>
                                            <p:cond delay="1834"/>
                                          </p:stCondLst>
                                        </p:cTn>
                                        <p:tgtEl>
                                          <p:spTgt spid="39"/>
                                        </p:tgtEl>
                                      </p:cBhvr>
                                      <p:to x="100000" y="100000"/>
                                    </p:animScale>
                                  </p:childTnLst>
                                </p:cTn>
                              </p:par>
                              <p:par>
                                <p:cTn id="118" presetID="26" presetClass="entr" presetSubtype="0" fill="hold"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down)">
                                      <p:cBhvr>
                                        <p:cTn id="120" dur="580">
                                          <p:stCondLst>
                                            <p:cond delay="0"/>
                                          </p:stCondLst>
                                        </p:cTn>
                                        <p:tgtEl>
                                          <p:spTgt spid="40"/>
                                        </p:tgtEl>
                                      </p:cBhvr>
                                    </p:animEffect>
                                    <p:anim calcmode="lin" valueType="num">
                                      <p:cBhvr>
                                        <p:cTn id="121"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26" dur="26">
                                          <p:stCondLst>
                                            <p:cond delay="650"/>
                                          </p:stCondLst>
                                        </p:cTn>
                                        <p:tgtEl>
                                          <p:spTgt spid="40"/>
                                        </p:tgtEl>
                                      </p:cBhvr>
                                      <p:to x="100000" y="60000"/>
                                    </p:animScale>
                                    <p:animScale>
                                      <p:cBhvr>
                                        <p:cTn id="127" dur="166" decel="50000">
                                          <p:stCondLst>
                                            <p:cond delay="676"/>
                                          </p:stCondLst>
                                        </p:cTn>
                                        <p:tgtEl>
                                          <p:spTgt spid="40"/>
                                        </p:tgtEl>
                                      </p:cBhvr>
                                      <p:to x="100000" y="100000"/>
                                    </p:animScale>
                                    <p:animScale>
                                      <p:cBhvr>
                                        <p:cTn id="128" dur="26">
                                          <p:stCondLst>
                                            <p:cond delay="1312"/>
                                          </p:stCondLst>
                                        </p:cTn>
                                        <p:tgtEl>
                                          <p:spTgt spid="40"/>
                                        </p:tgtEl>
                                      </p:cBhvr>
                                      <p:to x="100000" y="80000"/>
                                    </p:animScale>
                                    <p:animScale>
                                      <p:cBhvr>
                                        <p:cTn id="129" dur="166" decel="50000">
                                          <p:stCondLst>
                                            <p:cond delay="1338"/>
                                          </p:stCondLst>
                                        </p:cTn>
                                        <p:tgtEl>
                                          <p:spTgt spid="40"/>
                                        </p:tgtEl>
                                      </p:cBhvr>
                                      <p:to x="100000" y="100000"/>
                                    </p:animScale>
                                    <p:animScale>
                                      <p:cBhvr>
                                        <p:cTn id="130" dur="26">
                                          <p:stCondLst>
                                            <p:cond delay="1642"/>
                                          </p:stCondLst>
                                        </p:cTn>
                                        <p:tgtEl>
                                          <p:spTgt spid="40"/>
                                        </p:tgtEl>
                                      </p:cBhvr>
                                      <p:to x="100000" y="90000"/>
                                    </p:animScale>
                                    <p:animScale>
                                      <p:cBhvr>
                                        <p:cTn id="131" dur="166" decel="50000">
                                          <p:stCondLst>
                                            <p:cond delay="1668"/>
                                          </p:stCondLst>
                                        </p:cTn>
                                        <p:tgtEl>
                                          <p:spTgt spid="40"/>
                                        </p:tgtEl>
                                      </p:cBhvr>
                                      <p:to x="100000" y="100000"/>
                                    </p:animScale>
                                    <p:animScale>
                                      <p:cBhvr>
                                        <p:cTn id="132" dur="26">
                                          <p:stCondLst>
                                            <p:cond delay="1808"/>
                                          </p:stCondLst>
                                        </p:cTn>
                                        <p:tgtEl>
                                          <p:spTgt spid="40"/>
                                        </p:tgtEl>
                                      </p:cBhvr>
                                      <p:to x="100000" y="95000"/>
                                    </p:animScale>
                                    <p:animScale>
                                      <p:cBhvr>
                                        <p:cTn id="133" dur="166" decel="50000">
                                          <p:stCondLst>
                                            <p:cond delay="1834"/>
                                          </p:stCondLst>
                                        </p:cTn>
                                        <p:tgtEl>
                                          <p:spTgt spid="40"/>
                                        </p:tgtEl>
                                      </p:cBhvr>
                                      <p:to x="100000" y="100000"/>
                                    </p:animScale>
                                  </p:childTnLst>
                                </p:cTn>
                              </p:par>
                              <p:par>
                                <p:cTn id="134" presetID="26" presetClass="entr" presetSubtype="0"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down)">
                                      <p:cBhvr>
                                        <p:cTn id="136" dur="580">
                                          <p:stCondLst>
                                            <p:cond delay="0"/>
                                          </p:stCondLst>
                                        </p:cTn>
                                        <p:tgtEl>
                                          <p:spTgt spid="41"/>
                                        </p:tgtEl>
                                      </p:cBhvr>
                                    </p:animEffect>
                                    <p:anim calcmode="lin" valueType="num">
                                      <p:cBhvr>
                                        <p:cTn id="137"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38"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39"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40"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41"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42" dur="26">
                                          <p:stCondLst>
                                            <p:cond delay="650"/>
                                          </p:stCondLst>
                                        </p:cTn>
                                        <p:tgtEl>
                                          <p:spTgt spid="41"/>
                                        </p:tgtEl>
                                      </p:cBhvr>
                                      <p:to x="100000" y="60000"/>
                                    </p:animScale>
                                    <p:animScale>
                                      <p:cBhvr>
                                        <p:cTn id="143" dur="166" decel="50000">
                                          <p:stCondLst>
                                            <p:cond delay="676"/>
                                          </p:stCondLst>
                                        </p:cTn>
                                        <p:tgtEl>
                                          <p:spTgt spid="41"/>
                                        </p:tgtEl>
                                      </p:cBhvr>
                                      <p:to x="100000" y="100000"/>
                                    </p:animScale>
                                    <p:animScale>
                                      <p:cBhvr>
                                        <p:cTn id="144" dur="26">
                                          <p:stCondLst>
                                            <p:cond delay="1312"/>
                                          </p:stCondLst>
                                        </p:cTn>
                                        <p:tgtEl>
                                          <p:spTgt spid="41"/>
                                        </p:tgtEl>
                                      </p:cBhvr>
                                      <p:to x="100000" y="80000"/>
                                    </p:animScale>
                                    <p:animScale>
                                      <p:cBhvr>
                                        <p:cTn id="145" dur="166" decel="50000">
                                          <p:stCondLst>
                                            <p:cond delay="1338"/>
                                          </p:stCondLst>
                                        </p:cTn>
                                        <p:tgtEl>
                                          <p:spTgt spid="41"/>
                                        </p:tgtEl>
                                      </p:cBhvr>
                                      <p:to x="100000" y="100000"/>
                                    </p:animScale>
                                    <p:animScale>
                                      <p:cBhvr>
                                        <p:cTn id="146" dur="26">
                                          <p:stCondLst>
                                            <p:cond delay="1642"/>
                                          </p:stCondLst>
                                        </p:cTn>
                                        <p:tgtEl>
                                          <p:spTgt spid="41"/>
                                        </p:tgtEl>
                                      </p:cBhvr>
                                      <p:to x="100000" y="90000"/>
                                    </p:animScale>
                                    <p:animScale>
                                      <p:cBhvr>
                                        <p:cTn id="147" dur="166" decel="50000">
                                          <p:stCondLst>
                                            <p:cond delay="1668"/>
                                          </p:stCondLst>
                                        </p:cTn>
                                        <p:tgtEl>
                                          <p:spTgt spid="41"/>
                                        </p:tgtEl>
                                      </p:cBhvr>
                                      <p:to x="100000" y="100000"/>
                                    </p:animScale>
                                    <p:animScale>
                                      <p:cBhvr>
                                        <p:cTn id="148" dur="26">
                                          <p:stCondLst>
                                            <p:cond delay="1808"/>
                                          </p:stCondLst>
                                        </p:cTn>
                                        <p:tgtEl>
                                          <p:spTgt spid="41"/>
                                        </p:tgtEl>
                                      </p:cBhvr>
                                      <p:to x="100000" y="95000"/>
                                    </p:animScale>
                                    <p:animScale>
                                      <p:cBhvr>
                                        <p:cTn id="149" dur="166" decel="50000">
                                          <p:stCondLst>
                                            <p:cond delay="1834"/>
                                          </p:stCondLst>
                                        </p:cTn>
                                        <p:tgtEl>
                                          <p:spTgt spid="41"/>
                                        </p:tgtEl>
                                      </p:cBhvr>
                                      <p:to x="100000" y="100000"/>
                                    </p:animScale>
                                  </p:childTnLst>
                                </p:cTn>
                              </p:par>
                              <p:par>
                                <p:cTn id="150" presetID="26" presetClass="entr" presetSubtype="0" fill="hold" nodeType="with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wipe(down)">
                                      <p:cBhvr>
                                        <p:cTn id="152" dur="580">
                                          <p:stCondLst>
                                            <p:cond delay="0"/>
                                          </p:stCondLst>
                                        </p:cTn>
                                        <p:tgtEl>
                                          <p:spTgt spid="42"/>
                                        </p:tgtEl>
                                      </p:cBhvr>
                                    </p:animEffect>
                                    <p:anim calcmode="lin" valueType="num">
                                      <p:cBhvr>
                                        <p:cTn id="153"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54"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55"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56"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57"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58" dur="26">
                                          <p:stCondLst>
                                            <p:cond delay="650"/>
                                          </p:stCondLst>
                                        </p:cTn>
                                        <p:tgtEl>
                                          <p:spTgt spid="42"/>
                                        </p:tgtEl>
                                      </p:cBhvr>
                                      <p:to x="100000" y="60000"/>
                                    </p:animScale>
                                    <p:animScale>
                                      <p:cBhvr>
                                        <p:cTn id="159" dur="166" decel="50000">
                                          <p:stCondLst>
                                            <p:cond delay="676"/>
                                          </p:stCondLst>
                                        </p:cTn>
                                        <p:tgtEl>
                                          <p:spTgt spid="42"/>
                                        </p:tgtEl>
                                      </p:cBhvr>
                                      <p:to x="100000" y="100000"/>
                                    </p:animScale>
                                    <p:animScale>
                                      <p:cBhvr>
                                        <p:cTn id="160" dur="26">
                                          <p:stCondLst>
                                            <p:cond delay="1312"/>
                                          </p:stCondLst>
                                        </p:cTn>
                                        <p:tgtEl>
                                          <p:spTgt spid="42"/>
                                        </p:tgtEl>
                                      </p:cBhvr>
                                      <p:to x="100000" y="80000"/>
                                    </p:animScale>
                                    <p:animScale>
                                      <p:cBhvr>
                                        <p:cTn id="161" dur="166" decel="50000">
                                          <p:stCondLst>
                                            <p:cond delay="1338"/>
                                          </p:stCondLst>
                                        </p:cTn>
                                        <p:tgtEl>
                                          <p:spTgt spid="42"/>
                                        </p:tgtEl>
                                      </p:cBhvr>
                                      <p:to x="100000" y="100000"/>
                                    </p:animScale>
                                    <p:animScale>
                                      <p:cBhvr>
                                        <p:cTn id="162" dur="26">
                                          <p:stCondLst>
                                            <p:cond delay="1642"/>
                                          </p:stCondLst>
                                        </p:cTn>
                                        <p:tgtEl>
                                          <p:spTgt spid="42"/>
                                        </p:tgtEl>
                                      </p:cBhvr>
                                      <p:to x="100000" y="90000"/>
                                    </p:animScale>
                                    <p:animScale>
                                      <p:cBhvr>
                                        <p:cTn id="163" dur="166" decel="50000">
                                          <p:stCondLst>
                                            <p:cond delay="1668"/>
                                          </p:stCondLst>
                                        </p:cTn>
                                        <p:tgtEl>
                                          <p:spTgt spid="42"/>
                                        </p:tgtEl>
                                      </p:cBhvr>
                                      <p:to x="100000" y="100000"/>
                                    </p:animScale>
                                    <p:animScale>
                                      <p:cBhvr>
                                        <p:cTn id="164" dur="26">
                                          <p:stCondLst>
                                            <p:cond delay="1808"/>
                                          </p:stCondLst>
                                        </p:cTn>
                                        <p:tgtEl>
                                          <p:spTgt spid="42"/>
                                        </p:tgtEl>
                                      </p:cBhvr>
                                      <p:to x="100000" y="95000"/>
                                    </p:animScale>
                                    <p:animScale>
                                      <p:cBhvr>
                                        <p:cTn id="165" dur="166" decel="50000">
                                          <p:stCondLst>
                                            <p:cond delay="1834"/>
                                          </p:stCondLst>
                                        </p:cTn>
                                        <p:tgtEl>
                                          <p:spTgt spid="42"/>
                                        </p:tgtEl>
                                      </p:cBhvr>
                                      <p:to x="100000" y="100000"/>
                                    </p:animScale>
                                  </p:childTnLst>
                                </p:cTn>
                              </p:par>
                              <p:par>
                                <p:cTn id="166" presetID="26" presetClass="entr" presetSubtype="0" fill="hold" nodeType="withEffect">
                                  <p:stCondLst>
                                    <p:cond delay="0"/>
                                  </p:stCondLst>
                                  <p:childTnLst>
                                    <p:set>
                                      <p:cBhvr>
                                        <p:cTn id="167" dur="1" fill="hold">
                                          <p:stCondLst>
                                            <p:cond delay="0"/>
                                          </p:stCondLst>
                                        </p:cTn>
                                        <p:tgtEl>
                                          <p:spTgt spid="49"/>
                                        </p:tgtEl>
                                        <p:attrNameLst>
                                          <p:attrName>style.visibility</p:attrName>
                                        </p:attrNameLst>
                                      </p:cBhvr>
                                      <p:to>
                                        <p:strVal val="visible"/>
                                      </p:to>
                                    </p:set>
                                    <p:animEffect transition="in" filter="wipe(down)">
                                      <p:cBhvr>
                                        <p:cTn id="168" dur="580">
                                          <p:stCondLst>
                                            <p:cond delay="0"/>
                                          </p:stCondLst>
                                        </p:cTn>
                                        <p:tgtEl>
                                          <p:spTgt spid="49"/>
                                        </p:tgtEl>
                                      </p:cBhvr>
                                    </p:animEffect>
                                    <p:anim calcmode="lin" valueType="num">
                                      <p:cBhvr>
                                        <p:cTn id="169"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170"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171"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172"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173"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174" dur="26">
                                          <p:stCondLst>
                                            <p:cond delay="650"/>
                                          </p:stCondLst>
                                        </p:cTn>
                                        <p:tgtEl>
                                          <p:spTgt spid="49"/>
                                        </p:tgtEl>
                                      </p:cBhvr>
                                      <p:to x="100000" y="60000"/>
                                    </p:animScale>
                                    <p:animScale>
                                      <p:cBhvr>
                                        <p:cTn id="175" dur="166" decel="50000">
                                          <p:stCondLst>
                                            <p:cond delay="676"/>
                                          </p:stCondLst>
                                        </p:cTn>
                                        <p:tgtEl>
                                          <p:spTgt spid="49"/>
                                        </p:tgtEl>
                                      </p:cBhvr>
                                      <p:to x="100000" y="100000"/>
                                    </p:animScale>
                                    <p:animScale>
                                      <p:cBhvr>
                                        <p:cTn id="176" dur="26">
                                          <p:stCondLst>
                                            <p:cond delay="1312"/>
                                          </p:stCondLst>
                                        </p:cTn>
                                        <p:tgtEl>
                                          <p:spTgt spid="49"/>
                                        </p:tgtEl>
                                      </p:cBhvr>
                                      <p:to x="100000" y="80000"/>
                                    </p:animScale>
                                    <p:animScale>
                                      <p:cBhvr>
                                        <p:cTn id="177" dur="166" decel="50000">
                                          <p:stCondLst>
                                            <p:cond delay="1338"/>
                                          </p:stCondLst>
                                        </p:cTn>
                                        <p:tgtEl>
                                          <p:spTgt spid="49"/>
                                        </p:tgtEl>
                                      </p:cBhvr>
                                      <p:to x="100000" y="100000"/>
                                    </p:animScale>
                                    <p:animScale>
                                      <p:cBhvr>
                                        <p:cTn id="178" dur="26">
                                          <p:stCondLst>
                                            <p:cond delay="1642"/>
                                          </p:stCondLst>
                                        </p:cTn>
                                        <p:tgtEl>
                                          <p:spTgt spid="49"/>
                                        </p:tgtEl>
                                      </p:cBhvr>
                                      <p:to x="100000" y="90000"/>
                                    </p:animScale>
                                    <p:animScale>
                                      <p:cBhvr>
                                        <p:cTn id="179" dur="166" decel="50000">
                                          <p:stCondLst>
                                            <p:cond delay="1668"/>
                                          </p:stCondLst>
                                        </p:cTn>
                                        <p:tgtEl>
                                          <p:spTgt spid="49"/>
                                        </p:tgtEl>
                                      </p:cBhvr>
                                      <p:to x="100000" y="100000"/>
                                    </p:animScale>
                                    <p:animScale>
                                      <p:cBhvr>
                                        <p:cTn id="180" dur="26">
                                          <p:stCondLst>
                                            <p:cond delay="1808"/>
                                          </p:stCondLst>
                                        </p:cTn>
                                        <p:tgtEl>
                                          <p:spTgt spid="49"/>
                                        </p:tgtEl>
                                      </p:cBhvr>
                                      <p:to x="100000" y="95000"/>
                                    </p:animScale>
                                    <p:animScale>
                                      <p:cBhvr>
                                        <p:cTn id="181" dur="166" decel="50000">
                                          <p:stCondLst>
                                            <p:cond delay="1834"/>
                                          </p:stCondLst>
                                        </p:cTn>
                                        <p:tgtEl>
                                          <p:spTgt spid="49"/>
                                        </p:tgtEl>
                                      </p:cBhvr>
                                      <p:to x="100000" y="100000"/>
                                    </p:animScale>
                                  </p:childTnLst>
                                </p:cTn>
                              </p:par>
                              <p:par>
                                <p:cTn id="182" presetID="26" presetClass="entr" presetSubtype="0" fill="hold" nodeType="withEffect">
                                  <p:stCondLst>
                                    <p:cond delay="0"/>
                                  </p:stCondLst>
                                  <p:childTnLst>
                                    <p:set>
                                      <p:cBhvr>
                                        <p:cTn id="183" dur="1" fill="hold">
                                          <p:stCondLst>
                                            <p:cond delay="0"/>
                                          </p:stCondLst>
                                        </p:cTn>
                                        <p:tgtEl>
                                          <p:spTgt spid="53"/>
                                        </p:tgtEl>
                                        <p:attrNameLst>
                                          <p:attrName>style.visibility</p:attrName>
                                        </p:attrNameLst>
                                      </p:cBhvr>
                                      <p:to>
                                        <p:strVal val="visible"/>
                                      </p:to>
                                    </p:set>
                                    <p:animEffect transition="in" filter="wipe(down)">
                                      <p:cBhvr>
                                        <p:cTn id="184" dur="580">
                                          <p:stCondLst>
                                            <p:cond delay="0"/>
                                          </p:stCondLst>
                                        </p:cTn>
                                        <p:tgtEl>
                                          <p:spTgt spid="53"/>
                                        </p:tgtEl>
                                      </p:cBhvr>
                                    </p:animEffect>
                                    <p:anim calcmode="lin" valueType="num">
                                      <p:cBhvr>
                                        <p:cTn id="185"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86"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87"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88"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89"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90" dur="26">
                                          <p:stCondLst>
                                            <p:cond delay="650"/>
                                          </p:stCondLst>
                                        </p:cTn>
                                        <p:tgtEl>
                                          <p:spTgt spid="53"/>
                                        </p:tgtEl>
                                      </p:cBhvr>
                                      <p:to x="100000" y="60000"/>
                                    </p:animScale>
                                    <p:animScale>
                                      <p:cBhvr>
                                        <p:cTn id="191" dur="166" decel="50000">
                                          <p:stCondLst>
                                            <p:cond delay="676"/>
                                          </p:stCondLst>
                                        </p:cTn>
                                        <p:tgtEl>
                                          <p:spTgt spid="53"/>
                                        </p:tgtEl>
                                      </p:cBhvr>
                                      <p:to x="100000" y="100000"/>
                                    </p:animScale>
                                    <p:animScale>
                                      <p:cBhvr>
                                        <p:cTn id="192" dur="26">
                                          <p:stCondLst>
                                            <p:cond delay="1312"/>
                                          </p:stCondLst>
                                        </p:cTn>
                                        <p:tgtEl>
                                          <p:spTgt spid="53"/>
                                        </p:tgtEl>
                                      </p:cBhvr>
                                      <p:to x="100000" y="80000"/>
                                    </p:animScale>
                                    <p:animScale>
                                      <p:cBhvr>
                                        <p:cTn id="193" dur="166" decel="50000">
                                          <p:stCondLst>
                                            <p:cond delay="1338"/>
                                          </p:stCondLst>
                                        </p:cTn>
                                        <p:tgtEl>
                                          <p:spTgt spid="53"/>
                                        </p:tgtEl>
                                      </p:cBhvr>
                                      <p:to x="100000" y="100000"/>
                                    </p:animScale>
                                    <p:animScale>
                                      <p:cBhvr>
                                        <p:cTn id="194" dur="26">
                                          <p:stCondLst>
                                            <p:cond delay="1642"/>
                                          </p:stCondLst>
                                        </p:cTn>
                                        <p:tgtEl>
                                          <p:spTgt spid="53"/>
                                        </p:tgtEl>
                                      </p:cBhvr>
                                      <p:to x="100000" y="90000"/>
                                    </p:animScale>
                                    <p:animScale>
                                      <p:cBhvr>
                                        <p:cTn id="195" dur="166" decel="50000">
                                          <p:stCondLst>
                                            <p:cond delay="1668"/>
                                          </p:stCondLst>
                                        </p:cTn>
                                        <p:tgtEl>
                                          <p:spTgt spid="53"/>
                                        </p:tgtEl>
                                      </p:cBhvr>
                                      <p:to x="100000" y="100000"/>
                                    </p:animScale>
                                    <p:animScale>
                                      <p:cBhvr>
                                        <p:cTn id="196" dur="26">
                                          <p:stCondLst>
                                            <p:cond delay="1808"/>
                                          </p:stCondLst>
                                        </p:cTn>
                                        <p:tgtEl>
                                          <p:spTgt spid="53"/>
                                        </p:tgtEl>
                                      </p:cBhvr>
                                      <p:to x="100000" y="95000"/>
                                    </p:animScale>
                                    <p:animScale>
                                      <p:cBhvr>
                                        <p:cTn id="197" dur="166" decel="50000">
                                          <p:stCondLst>
                                            <p:cond delay="1834"/>
                                          </p:stCondLst>
                                        </p:cTn>
                                        <p:tgtEl>
                                          <p:spTgt spid="53"/>
                                        </p:tgtEl>
                                      </p:cBhvr>
                                      <p:to x="100000" y="100000"/>
                                    </p:animScale>
                                  </p:childTnLst>
                                </p:cTn>
                              </p:par>
                              <p:par>
                                <p:cTn id="198" presetID="26" presetClass="entr" presetSubtype="0" fill="hold" grpId="0" nodeType="withEffect">
                                  <p:stCondLst>
                                    <p:cond delay="0"/>
                                  </p:stCondLst>
                                  <p:childTnLst>
                                    <p:set>
                                      <p:cBhvr>
                                        <p:cTn id="199" dur="1" fill="hold">
                                          <p:stCondLst>
                                            <p:cond delay="0"/>
                                          </p:stCondLst>
                                        </p:cTn>
                                        <p:tgtEl>
                                          <p:spTgt spid="35"/>
                                        </p:tgtEl>
                                        <p:attrNameLst>
                                          <p:attrName>style.visibility</p:attrName>
                                        </p:attrNameLst>
                                      </p:cBhvr>
                                      <p:to>
                                        <p:strVal val="visible"/>
                                      </p:to>
                                    </p:set>
                                    <p:animEffect transition="in" filter="wipe(down)">
                                      <p:cBhvr>
                                        <p:cTn id="200" dur="580">
                                          <p:stCondLst>
                                            <p:cond delay="0"/>
                                          </p:stCondLst>
                                        </p:cTn>
                                        <p:tgtEl>
                                          <p:spTgt spid="35"/>
                                        </p:tgtEl>
                                      </p:cBhvr>
                                    </p:animEffect>
                                    <p:anim calcmode="lin" valueType="num">
                                      <p:cBhvr>
                                        <p:cTn id="201"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02"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03"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04"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05"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06" dur="26">
                                          <p:stCondLst>
                                            <p:cond delay="650"/>
                                          </p:stCondLst>
                                        </p:cTn>
                                        <p:tgtEl>
                                          <p:spTgt spid="35"/>
                                        </p:tgtEl>
                                      </p:cBhvr>
                                      <p:to x="100000" y="60000"/>
                                    </p:animScale>
                                    <p:animScale>
                                      <p:cBhvr>
                                        <p:cTn id="207" dur="166" decel="50000">
                                          <p:stCondLst>
                                            <p:cond delay="676"/>
                                          </p:stCondLst>
                                        </p:cTn>
                                        <p:tgtEl>
                                          <p:spTgt spid="35"/>
                                        </p:tgtEl>
                                      </p:cBhvr>
                                      <p:to x="100000" y="100000"/>
                                    </p:animScale>
                                    <p:animScale>
                                      <p:cBhvr>
                                        <p:cTn id="208" dur="26">
                                          <p:stCondLst>
                                            <p:cond delay="1312"/>
                                          </p:stCondLst>
                                        </p:cTn>
                                        <p:tgtEl>
                                          <p:spTgt spid="35"/>
                                        </p:tgtEl>
                                      </p:cBhvr>
                                      <p:to x="100000" y="80000"/>
                                    </p:animScale>
                                    <p:animScale>
                                      <p:cBhvr>
                                        <p:cTn id="209" dur="166" decel="50000">
                                          <p:stCondLst>
                                            <p:cond delay="1338"/>
                                          </p:stCondLst>
                                        </p:cTn>
                                        <p:tgtEl>
                                          <p:spTgt spid="35"/>
                                        </p:tgtEl>
                                      </p:cBhvr>
                                      <p:to x="100000" y="100000"/>
                                    </p:animScale>
                                    <p:animScale>
                                      <p:cBhvr>
                                        <p:cTn id="210" dur="26">
                                          <p:stCondLst>
                                            <p:cond delay="1642"/>
                                          </p:stCondLst>
                                        </p:cTn>
                                        <p:tgtEl>
                                          <p:spTgt spid="35"/>
                                        </p:tgtEl>
                                      </p:cBhvr>
                                      <p:to x="100000" y="90000"/>
                                    </p:animScale>
                                    <p:animScale>
                                      <p:cBhvr>
                                        <p:cTn id="211" dur="166" decel="50000">
                                          <p:stCondLst>
                                            <p:cond delay="1668"/>
                                          </p:stCondLst>
                                        </p:cTn>
                                        <p:tgtEl>
                                          <p:spTgt spid="35"/>
                                        </p:tgtEl>
                                      </p:cBhvr>
                                      <p:to x="100000" y="100000"/>
                                    </p:animScale>
                                    <p:animScale>
                                      <p:cBhvr>
                                        <p:cTn id="212" dur="26">
                                          <p:stCondLst>
                                            <p:cond delay="1808"/>
                                          </p:stCondLst>
                                        </p:cTn>
                                        <p:tgtEl>
                                          <p:spTgt spid="35"/>
                                        </p:tgtEl>
                                      </p:cBhvr>
                                      <p:to x="100000" y="95000"/>
                                    </p:animScale>
                                    <p:animScale>
                                      <p:cBhvr>
                                        <p:cTn id="213" dur="166" decel="50000">
                                          <p:stCondLst>
                                            <p:cond delay="1834"/>
                                          </p:stCondLst>
                                        </p:cTn>
                                        <p:tgtEl>
                                          <p:spTgt spid="35"/>
                                        </p:tgtEl>
                                      </p:cBhvr>
                                      <p:to x="100000" y="100000"/>
                                    </p:animScale>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45"/>
                                        </p:tgtEl>
                                        <p:attrNameLst>
                                          <p:attrName>style.visibility</p:attrName>
                                        </p:attrNameLst>
                                      </p:cBhvr>
                                      <p:to>
                                        <p:strVal val="visible"/>
                                      </p:to>
                                    </p:set>
                                    <p:animEffect transition="in" filter="fade">
                                      <p:cBhvr>
                                        <p:cTn id="223" dur="500"/>
                                        <p:tgtEl>
                                          <p:spTgt spid="45"/>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500"/>
                                        <p:tgtEl>
                                          <p:spTgt spid="46"/>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nodeType="clickEffect">
                                  <p:stCondLst>
                                    <p:cond delay="0"/>
                                  </p:stCondLst>
                                  <p:childTnLst>
                                    <p:set>
                                      <p:cBhvr>
                                        <p:cTn id="232" dur="1" fill="hold">
                                          <p:stCondLst>
                                            <p:cond delay="0"/>
                                          </p:stCondLst>
                                        </p:cTn>
                                        <p:tgtEl>
                                          <p:spTgt spid="47"/>
                                        </p:tgtEl>
                                        <p:attrNameLst>
                                          <p:attrName>style.visibility</p:attrName>
                                        </p:attrNameLst>
                                      </p:cBhvr>
                                      <p:to>
                                        <p:strVal val="visible"/>
                                      </p:to>
                                    </p:set>
                                    <p:animEffect transition="in" filter="fade">
                                      <p:cBhvr>
                                        <p:cTn id="233" dur="500"/>
                                        <p:tgtEl>
                                          <p:spTgt spid="47"/>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50"/>
                                        </p:tgtEl>
                                        <p:attrNameLst>
                                          <p:attrName>style.visibility</p:attrName>
                                        </p:attrNameLst>
                                      </p:cBhvr>
                                      <p:to>
                                        <p:strVal val="visible"/>
                                      </p:to>
                                    </p:set>
                                    <p:animEffect transition="in" filter="fade">
                                      <p:cBhvr>
                                        <p:cTn id="238" dur="500"/>
                                        <p:tgtEl>
                                          <p:spTgt spid="50"/>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52"/>
                                        </p:tgtEl>
                                        <p:attrNameLst>
                                          <p:attrName>style.visibility</p:attrName>
                                        </p:attrNameLst>
                                      </p:cBhvr>
                                      <p:to>
                                        <p:strVal val="visible"/>
                                      </p:to>
                                    </p:set>
                                    <p:animEffect transition="in" filter="fade">
                                      <p:cBhvr>
                                        <p:cTn id="2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18" grpId="0" animBg="1"/>
      <p:bldP spid="35" grpId="0" animBg="1"/>
      <p:bldP spid="36" grpId="0" animBg="1"/>
      <p:bldP spid="37" grpId="0" animBg="1"/>
      <p:bldP spid="38" grpId="0" animBg="1"/>
      <p:bldP spid="43" grpId="0" animBg="1"/>
      <p:bldP spid="48"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a:t>Table </a:t>
            </a:r>
            <a:r>
              <a:rPr lang="de-DE" dirty="0" err="1"/>
              <a:t>of</a:t>
            </a:r>
            <a:r>
              <a:rPr lang="de-DE" dirty="0"/>
              <a:t> Contents</a:t>
            </a:r>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24</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3237374196"/>
              </p:ext>
            </p:extLst>
          </p:nvPr>
        </p:nvGraphicFramePr>
        <p:xfrm>
          <a:off x="2735627" y="1028733"/>
          <a:ext cx="6708745" cy="384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2.</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a:t>
                      </a:r>
                      <a:r>
                        <a:rPr lang="en-US" sz="1600" b="0" kern="1200" baseline="0" noProof="0" dirty="0" smtClean="0">
                          <a:solidFill>
                            <a:schemeClr val="bg1">
                              <a:lumMod val="50000"/>
                            </a:schemeClr>
                          </a:solidFill>
                          <a:latin typeface="+mn-lt"/>
                          <a:ea typeface="+mn-ea"/>
                          <a:cs typeface="+mn-cs"/>
                        </a:rPr>
                        <a: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4</a:t>
                      </a:r>
                      <a:r>
                        <a:rPr lang="de-DE" sz="1600" b="0" kern="1200" dirty="0" smtClean="0">
                          <a:solidFill>
                            <a:schemeClr val="bg1">
                              <a:lumMod val="50000"/>
                            </a:schemeClr>
                          </a:solidFill>
                          <a:latin typeface="+mn-lt"/>
                          <a:ea typeface="+mn-ea"/>
                          <a:cs typeface="+mn-cs"/>
                        </a:rPr>
                        <a:t>.</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Requirements of the software system</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5.</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Selection of a workflow Engine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17595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6.</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Conceptual 3D Data Processing Pipeline</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7.</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8.</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Conclusion and Outlook</a:t>
                      </a:r>
                      <a:endParaRPr lang="en-US" sz="1600" b="1" kern="1200" noProof="0" dirty="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1675789"/>
                  </a:ext>
                </a:extLst>
              </a:tr>
            </a:tbl>
          </a:graphicData>
        </a:graphic>
      </p:graphicFrame>
    </p:spTree>
    <p:extLst>
      <p:ext uri="{BB962C8B-B14F-4D97-AF65-F5344CB8AC3E}">
        <p14:creationId xmlns:p14="http://schemas.microsoft.com/office/powerpoint/2010/main" val="366732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25</a:t>
            </a:fld>
            <a:endParaRPr lang="de-DE" dirty="0"/>
          </a:p>
        </p:txBody>
      </p:sp>
      <p:sp>
        <p:nvSpPr>
          <p:cNvPr id="3" name="Title 2"/>
          <p:cNvSpPr>
            <a:spLocks noGrp="1"/>
          </p:cNvSpPr>
          <p:nvPr>
            <p:ph type="title"/>
          </p:nvPr>
        </p:nvSpPr>
        <p:spPr/>
        <p:txBody>
          <a:bodyPr/>
          <a:lstStyle/>
          <a:p>
            <a:r>
              <a:rPr lang="en-US" dirty="0"/>
              <a:t>Conclusion and </a:t>
            </a:r>
            <a:r>
              <a:rPr lang="en-US" dirty="0" smtClean="0"/>
              <a:t>Outlook</a:t>
            </a:r>
            <a:endParaRPr lang="en-US" dirty="0"/>
          </a:p>
        </p:txBody>
      </p:sp>
      <p:sp>
        <p:nvSpPr>
          <p:cNvPr id="4" name="Text Placeholder 3"/>
          <p:cNvSpPr>
            <a:spLocks noGrp="1"/>
          </p:cNvSpPr>
          <p:nvPr>
            <p:ph type="body" sz="quarter" idx="13"/>
          </p:nvPr>
        </p:nvSpPr>
        <p:spPr/>
        <p:txBody>
          <a:bodyPr/>
          <a:lstStyle/>
          <a:p>
            <a:r>
              <a:rPr lang="en-US" dirty="0"/>
              <a:t>Conclusion and Outlook</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p>
        </p:txBody>
      </p:sp>
      <p:sp>
        <p:nvSpPr>
          <p:cNvPr id="6" name="Text Placeholder 5"/>
          <p:cNvSpPr>
            <a:spLocks noGrp="1"/>
          </p:cNvSpPr>
          <p:nvPr>
            <p:ph type="body" sz="quarter" idx="15"/>
          </p:nvPr>
        </p:nvSpPr>
        <p:spPr/>
        <p:txBody>
          <a:bodyPr/>
          <a:lstStyle/>
          <a:p>
            <a:r>
              <a:rPr lang="de-DE" dirty="0" smtClean="0"/>
              <a:t>-</a:t>
            </a:r>
            <a:endParaRPr lang="en-US" dirty="0"/>
          </a:p>
        </p:txBody>
      </p:sp>
      <p:pic>
        <p:nvPicPr>
          <p:cNvPr id="1028" name="Picture 4" descr="Arm, automation, industrial, industry, machine, robot,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200" y="55117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921900" y="2197025"/>
            <a:ext cx="3124200" cy="335822"/>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Ease of use</a:t>
            </a:r>
          </a:p>
        </p:txBody>
      </p:sp>
      <p:pic>
        <p:nvPicPr>
          <p:cNvPr id="1032" name="Picture 8" descr="Ease, easy, light, lightweight, barbell, one hand, lift, unchallenging, effortl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306" y="2067289"/>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917677" y="3112107"/>
            <a:ext cx="3124200" cy="382308"/>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Overall Exe Time</a:t>
            </a:r>
          </a:p>
        </p:txBody>
      </p:sp>
      <p:pic>
        <p:nvPicPr>
          <p:cNvPr id="1034" name="Picture 10" descr="Production, performance, execution, schedule, timer,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99846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921900" y="4176290"/>
            <a:ext cx="3124200" cy="508319"/>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Parallel Processing and Error Handling</a:t>
            </a:r>
          </a:p>
        </p:txBody>
      </p:sp>
      <p:grpSp>
        <p:nvGrpSpPr>
          <p:cNvPr id="32" name="Group 31"/>
          <p:cNvGrpSpPr/>
          <p:nvPr/>
        </p:nvGrpSpPr>
        <p:grpSpPr>
          <a:xfrm>
            <a:off x="4186345" y="3978292"/>
            <a:ext cx="771310" cy="768399"/>
            <a:chOff x="4041877" y="4068375"/>
            <a:chExt cx="771310" cy="768399"/>
          </a:xfrm>
        </p:grpSpPr>
        <p:pic>
          <p:nvPicPr>
            <p:cNvPr id="36" name="Picture 35" descr="Architecture, computer, parallel, process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877" y="4068375"/>
              <a:ext cx="609600" cy="5587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Alert, attention, error, message, w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8972" y="4255477"/>
              <a:ext cx="634215" cy="581297"/>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Down Arrow 27"/>
          <p:cNvSpPr/>
          <p:nvPr/>
        </p:nvSpPr>
        <p:spPr>
          <a:xfrm>
            <a:off x="2026800" y="1762489"/>
            <a:ext cx="914400" cy="304800"/>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p:cNvSpPr/>
          <p:nvPr/>
        </p:nvSpPr>
        <p:spPr>
          <a:xfrm>
            <a:off x="2026800" y="2673220"/>
            <a:ext cx="914400" cy="304800"/>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2022577" y="3736152"/>
            <a:ext cx="914400" cy="304800"/>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819900" y="1081454"/>
            <a:ext cx="5334000" cy="442546"/>
          </a:xfrm>
          <a:prstGeom prst="rect">
            <a:avLst/>
          </a:prstGeom>
          <a:solidFill>
            <a:schemeClr val="accent1"/>
          </a:solidFill>
        </p:spPr>
        <p:txBody>
          <a:bodyPr wrap="square" rtlCol="0" anchor="t">
            <a:noAutofit/>
          </a:bodyPr>
          <a:lstStyle>
            <a:defPPr>
              <a:defRPr lang="de-DE"/>
            </a:defPPr>
            <a:lvl1pPr algn="ctr">
              <a:buClr>
                <a:schemeClr val="tx2"/>
              </a:buClr>
              <a:defRPr sz="2000">
                <a:solidFill>
                  <a:schemeClr val="bg1"/>
                </a:solidFill>
              </a:defRPr>
            </a:lvl1pPr>
          </a:lstStyle>
          <a:p>
            <a:r>
              <a:rPr lang="en-US" dirty="0"/>
              <a:t>Visual Workflow Editor</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7645" y="1761430"/>
            <a:ext cx="4404382" cy="2463176"/>
          </a:xfrm>
          <a:prstGeom prst="rect">
            <a:avLst/>
          </a:prstGeom>
        </p:spPr>
      </p:pic>
      <p:pic>
        <p:nvPicPr>
          <p:cNvPr id="31" name="Picture 30"/>
          <p:cNvPicPr>
            <a:picLocks noChangeAspect="1"/>
          </p:cNvPicPr>
          <p:nvPr/>
        </p:nvPicPr>
        <p:blipFill>
          <a:blip r:embed="rId8"/>
          <a:stretch>
            <a:fillRect/>
          </a:stretch>
        </p:blipFill>
        <p:spPr>
          <a:xfrm>
            <a:off x="7857062" y="3697036"/>
            <a:ext cx="3711546" cy="3010685"/>
          </a:xfrm>
          <a:prstGeom prst="rect">
            <a:avLst/>
          </a:prstGeom>
        </p:spPr>
      </p:pic>
      <p:sp>
        <p:nvSpPr>
          <p:cNvPr id="45" name="TextBox 44"/>
          <p:cNvSpPr txBox="1"/>
          <p:nvPr/>
        </p:nvSpPr>
        <p:spPr>
          <a:xfrm>
            <a:off x="3129233" y="4849695"/>
            <a:ext cx="5334000" cy="442546"/>
          </a:xfrm>
          <a:prstGeom prst="rect">
            <a:avLst/>
          </a:prstGeom>
          <a:solidFill>
            <a:schemeClr val="accent1"/>
          </a:solidFill>
        </p:spPr>
        <p:txBody>
          <a:bodyPr wrap="square" rtlCol="0" anchor="t">
            <a:noAutofit/>
          </a:bodyPr>
          <a:lstStyle>
            <a:defPPr>
              <a:defRPr lang="de-DE"/>
            </a:defPPr>
            <a:lvl1pPr algn="ctr">
              <a:buClr>
                <a:schemeClr val="tx2"/>
              </a:buClr>
              <a:defRPr sz="2000">
                <a:solidFill>
                  <a:schemeClr val="bg1"/>
                </a:solidFill>
              </a:defRPr>
            </a:lvl1pPr>
          </a:lstStyle>
          <a:p>
            <a:r>
              <a:rPr lang="en-US" dirty="0" smtClean="0"/>
              <a:t>More computing power</a:t>
            </a:r>
            <a:endParaRPr lang="en-US" dirty="0"/>
          </a:p>
        </p:txBody>
      </p:sp>
      <p:pic>
        <p:nvPicPr>
          <p:cNvPr id="1036" name="Picture 12" descr="Data, database, hosting, network, redundant, ser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1172" y="539184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puter, overclocking, processor, powerful, cpu"/>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9471" y="546100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reen, memory, microchip, ra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4182" y="5292241"/>
            <a:ext cx="944840" cy="94484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0" y="1082597"/>
            <a:ext cx="5334000" cy="442546"/>
          </a:xfrm>
          <a:prstGeom prst="rect">
            <a:avLst/>
          </a:prstGeom>
          <a:solidFill>
            <a:schemeClr val="accent1"/>
          </a:solidFill>
        </p:spPr>
        <p:txBody>
          <a:bodyPr wrap="square" rtlCol="0" anchor="t">
            <a:noAutofit/>
          </a:bodyPr>
          <a:lstStyle>
            <a:defPPr>
              <a:defRPr lang="de-DE"/>
            </a:defPPr>
            <a:lvl1pPr algn="ctr">
              <a:buClr>
                <a:schemeClr val="tx2"/>
              </a:buClr>
              <a:defRPr sz="2000">
                <a:solidFill>
                  <a:schemeClr val="bg1"/>
                </a:solidFill>
              </a:defRPr>
            </a:lvl1pPr>
          </a:lstStyle>
          <a:p>
            <a:r>
              <a:rPr lang="en-US" dirty="0" smtClean="0"/>
              <a:t>Level of Automation</a:t>
            </a:r>
            <a:endParaRPr lang="en-US" dirty="0"/>
          </a:p>
        </p:txBody>
      </p:sp>
      <p:sp>
        <p:nvSpPr>
          <p:cNvPr id="27" name="TextBox 26"/>
          <p:cNvSpPr txBox="1"/>
          <p:nvPr/>
        </p:nvSpPr>
        <p:spPr>
          <a:xfrm>
            <a:off x="10898198" y="1113655"/>
            <a:ext cx="836602" cy="313508"/>
          </a:xfrm>
          <a:prstGeom prst="rect">
            <a:avLst/>
          </a:prstGeom>
          <a:noFill/>
        </p:spPr>
        <p:txBody>
          <a:bodyPr wrap="square" rtlCol="0" anchor="t">
            <a:noAutofit/>
          </a:bodyPr>
          <a:lstStyle/>
          <a:p>
            <a:pPr algn="l" defTabSz="1219140" rtl="0" eaLnBrk="1" latinLnBrk="0" hangingPunct="1">
              <a:buClr>
                <a:schemeClr val="tx2"/>
              </a:buClr>
            </a:pPr>
            <a:r>
              <a:rPr lang="en-US" sz="1400" dirty="0" smtClean="0">
                <a:solidFill>
                  <a:schemeClr val="bg1"/>
                </a:solidFill>
              </a:rPr>
              <a:t>[12, 13]</a:t>
            </a:r>
            <a:endParaRPr lang="en-US" sz="1400" kern="1200" dirty="0" smtClean="0">
              <a:solidFill>
                <a:schemeClr val="bg1"/>
              </a:solidFill>
            </a:endParaRPr>
          </a:p>
        </p:txBody>
      </p:sp>
    </p:spTree>
    <p:extLst>
      <p:ext uri="{BB962C8B-B14F-4D97-AF65-F5344CB8AC3E}">
        <p14:creationId xmlns:p14="http://schemas.microsoft.com/office/powerpoint/2010/main" val="13062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par>
                                <p:cTn id="19" presetID="16" presetClass="entr" presetSubtype="21"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barn(inVertical)">
                                      <p:cBhvr>
                                        <p:cTn id="21" dur="500"/>
                                        <p:tgtEl>
                                          <p:spTgt spid="103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barn(inVertical)">
                                      <p:cBhvr>
                                        <p:cTn id="24" dur="500"/>
                                        <p:tgtEl>
                                          <p:spTgt spid="3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par>
                                <p:cTn id="28" presetID="16" presetClass="entr" presetSubtype="21"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barn(inVertical)">
                                      <p:cBhvr>
                                        <p:cTn id="30" dur="500"/>
                                        <p:tgtEl>
                                          <p:spTgt spid="1034"/>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arn(inVertical)">
                                      <p:cBhvr>
                                        <p:cTn id="33" dur="500"/>
                                        <p:tgtEl>
                                          <p:spTgt spid="4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barn(inVertical)">
                                      <p:cBhvr>
                                        <p:cTn id="36" dur="500"/>
                                        <p:tgtEl>
                                          <p:spTgt spid="35"/>
                                        </p:tgtEl>
                                      </p:cBhvr>
                                    </p:animEffect>
                                  </p:childTnLst>
                                </p:cTn>
                              </p:par>
                              <p:par>
                                <p:cTn id="37" presetID="16" presetClass="entr" presetSubtype="2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arn(inVertic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036"/>
                                        </p:tgtEl>
                                        <p:attrNameLst>
                                          <p:attrName>style.visibility</p:attrName>
                                        </p:attrNameLst>
                                      </p:cBhvr>
                                      <p:to>
                                        <p:strVal val="visible"/>
                                      </p:to>
                                    </p:set>
                                    <p:anim calcmode="lin" valueType="num">
                                      <p:cBhvr additive="base">
                                        <p:cTn id="66" dur="500" fill="hold"/>
                                        <p:tgtEl>
                                          <p:spTgt spid="1036"/>
                                        </p:tgtEl>
                                        <p:attrNameLst>
                                          <p:attrName>ppt_x</p:attrName>
                                        </p:attrNameLst>
                                      </p:cBhvr>
                                      <p:tavLst>
                                        <p:tav tm="0">
                                          <p:val>
                                            <p:strVal val="#ppt_x"/>
                                          </p:val>
                                        </p:tav>
                                        <p:tav tm="100000">
                                          <p:val>
                                            <p:strVal val="#ppt_x"/>
                                          </p:val>
                                        </p:tav>
                                      </p:tavLst>
                                    </p:anim>
                                    <p:anim calcmode="lin" valueType="num">
                                      <p:cBhvr additive="base">
                                        <p:cTn id="67"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038"/>
                                        </p:tgtEl>
                                        <p:attrNameLst>
                                          <p:attrName>style.visibility</p:attrName>
                                        </p:attrNameLst>
                                      </p:cBhvr>
                                      <p:to>
                                        <p:strVal val="visible"/>
                                      </p:to>
                                    </p:set>
                                    <p:anim calcmode="lin" valueType="num">
                                      <p:cBhvr additive="base">
                                        <p:cTn id="72" dur="500" fill="hold"/>
                                        <p:tgtEl>
                                          <p:spTgt spid="1038"/>
                                        </p:tgtEl>
                                        <p:attrNameLst>
                                          <p:attrName>ppt_x</p:attrName>
                                        </p:attrNameLst>
                                      </p:cBhvr>
                                      <p:tavLst>
                                        <p:tav tm="0">
                                          <p:val>
                                            <p:strVal val="#ppt_x"/>
                                          </p:val>
                                        </p:tav>
                                        <p:tav tm="100000">
                                          <p:val>
                                            <p:strVal val="#ppt_x"/>
                                          </p:val>
                                        </p:tav>
                                      </p:tavLst>
                                    </p:anim>
                                    <p:anim calcmode="lin" valueType="num">
                                      <p:cBhvr additive="base">
                                        <p:cTn id="73" dur="500" fill="hold"/>
                                        <p:tgtEl>
                                          <p:spTgt spid="103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042"/>
                                        </p:tgtEl>
                                        <p:attrNameLst>
                                          <p:attrName>style.visibility</p:attrName>
                                        </p:attrNameLst>
                                      </p:cBhvr>
                                      <p:to>
                                        <p:strVal val="visible"/>
                                      </p:to>
                                    </p:set>
                                    <p:anim calcmode="lin" valueType="num">
                                      <p:cBhvr additive="base">
                                        <p:cTn id="78" dur="500" fill="hold"/>
                                        <p:tgtEl>
                                          <p:spTgt spid="1042"/>
                                        </p:tgtEl>
                                        <p:attrNameLst>
                                          <p:attrName>ppt_x</p:attrName>
                                        </p:attrNameLst>
                                      </p:cBhvr>
                                      <p:tavLst>
                                        <p:tav tm="0">
                                          <p:val>
                                            <p:strVal val="#ppt_x"/>
                                          </p:val>
                                        </p:tav>
                                        <p:tav tm="100000">
                                          <p:val>
                                            <p:strVal val="#ppt_x"/>
                                          </p:val>
                                        </p:tav>
                                      </p:tavLst>
                                    </p:anim>
                                    <p:anim calcmode="lin" valueType="num">
                                      <p:cBhvr additive="base">
                                        <p:cTn id="79"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28" grpId="0" animBg="1"/>
      <p:bldP spid="39" grpId="0" animBg="1"/>
      <p:bldP spid="40" grpId="0" animBg="1"/>
      <p:bldP spid="41" grpId="0" animBg="1"/>
      <p:bldP spid="45" grpId="0" animBg="1"/>
      <p:bldP spid="5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68113" y="6705600"/>
            <a:ext cx="623887" cy="152400"/>
          </a:xfrm>
        </p:spPr>
        <p:txBody>
          <a:bodyPr/>
          <a:lstStyle/>
          <a:p>
            <a:fld id="{510F5557-C080-4AD3-A72B-D7E1D948C677}" type="slidenum">
              <a:rPr lang="de-DE" smtClean="0"/>
              <a:pPr/>
              <a:t>26</a:t>
            </a:fld>
            <a:endParaRPr lang="de-DE" dirty="0"/>
          </a:p>
        </p:txBody>
      </p:sp>
    </p:spTree>
    <p:extLst>
      <p:ext uri="{BB962C8B-B14F-4D97-AF65-F5344CB8AC3E}">
        <p14:creationId xmlns:p14="http://schemas.microsoft.com/office/powerpoint/2010/main" val="2945195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27</a:t>
            </a:fld>
            <a:endParaRPr lang="de-DE" dirty="0"/>
          </a:p>
        </p:txBody>
      </p:sp>
      <p:sp>
        <p:nvSpPr>
          <p:cNvPr id="3" name="Title 2"/>
          <p:cNvSpPr>
            <a:spLocks noGrp="1"/>
          </p:cNvSpPr>
          <p:nvPr>
            <p:ph type="title"/>
          </p:nvPr>
        </p:nvSpPr>
        <p:spPr/>
        <p:txBody>
          <a:bodyPr/>
          <a:lstStyle/>
          <a:p>
            <a:r>
              <a:rPr lang="en-US" dirty="0"/>
              <a:t>References</a:t>
            </a:r>
          </a:p>
        </p:txBody>
      </p:sp>
      <p:sp>
        <p:nvSpPr>
          <p:cNvPr id="4" name="Text Placeholder 3"/>
          <p:cNvSpPr>
            <a:spLocks noGrp="1"/>
          </p:cNvSpPr>
          <p:nvPr>
            <p:ph type="body" sz="quarter" idx="13"/>
          </p:nvPr>
        </p:nvSpPr>
        <p:spPr/>
        <p:txBody>
          <a:bodyPr/>
          <a:lstStyle/>
          <a:p>
            <a:r>
              <a:rPr lang="en-US" dirty="0"/>
              <a:t>References</a:t>
            </a:r>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graphicFrame>
        <p:nvGraphicFramePr>
          <p:cNvPr id="9" name="Tabelle 10"/>
          <p:cNvGraphicFramePr>
            <a:graphicFrameLocks noGrp="1"/>
          </p:cNvGraphicFramePr>
          <p:nvPr>
            <p:extLst>
              <p:ext uri="{D42A27DB-BD31-4B8C-83A1-F6EECF244321}">
                <p14:modId xmlns:p14="http://schemas.microsoft.com/office/powerpoint/2010/main" val="2129195868"/>
              </p:ext>
            </p:extLst>
          </p:nvPr>
        </p:nvGraphicFramePr>
        <p:xfrm>
          <a:off x="383120" y="800708"/>
          <a:ext cx="11425763" cy="5918200"/>
        </p:xfrm>
        <a:graphic>
          <a:graphicData uri="http://schemas.openxmlformats.org/drawingml/2006/table">
            <a:tbl>
              <a:tblPr firstRow="1" bandRow="1">
                <a:tableStyleId>{2D5ABB26-0587-4C30-8999-92F81FD0307C}</a:tableStyleId>
              </a:tblPr>
              <a:tblGrid>
                <a:gridCol w="1158236">
                  <a:extLst>
                    <a:ext uri="{9D8B030D-6E8A-4147-A177-3AD203B41FA5}">
                      <a16:colId xmlns:a16="http://schemas.microsoft.com/office/drawing/2014/main" val="20000"/>
                    </a:ext>
                  </a:extLst>
                </a:gridCol>
                <a:gridCol w="270168">
                  <a:extLst>
                    <a:ext uri="{9D8B030D-6E8A-4147-A177-3AD203B41FA5}">
                      <a16:colId xmlns:a16="http://schemas.microsoft.com/office/drawing/2014/main" val="20001"/>
                    </a:ext>
                  </a:extLst>
                </a:gridCol>
                <a:gridCol w="9997359">
                  <a:extLst>
                    <a:ext uri="{9D8B030D-6E8A-4147-A177-3AD203B41FA5}">
                      <a16:colId xmlns:a16="http://schemas.microsoft.com/office/drawing/2014/main" val="20002"/>
                    </a:ext>
                  </a:extLst>
                </a:gridCol>
              </a:tblGrid>
              <a:tr h="370840">
                <a:tc>
                  <a:txBody>
                    <a:bodyPr/>
                    <a:lstStyle/>
                    <a:p>
                      <a:r>
                        <a:rPr lang="de-DE" sz="1400" dirty="0">
                          <a:solidFill>
                            <a:schemeClr val="tx1"/>
                          </a:solidFill>
                        </a:rPr>
                        <a:t>[1</a:t>
                      </a:r>
                      <a:r>
                        <a:rPr lang="de-DE" sz="1400" b="0" dirty="0">
                          <a:solidFill>
                            <a:schemeClr val="tx1"/>
                          </a:solidFill>
                        </a:rPr>
                        <a:t>]</a:t>
                      </a:r>
                      <a:endParaRPr lang="de-DE"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400" dirty="0" smtClean="0">
                          <a:solidFill>
                            <a:schemeClr val="tx1"/>
                          </a:solidFill>
                        </a:rPr>
                        <a:t>Institut für Flugzeug-Produktionstechnik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de-DE" sz="1400" b="0" dirty="0" smtClean="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400" dirty="0" err="1" smtClean="0">
                          <a:solidFill>
                            <a:schemeClr val="tx1"/>
                          </a:solidFill>
                        </a:rPr>
                        <a:t>Hapke</a:t>
                      </a:r>
                      <a:r>
                        <a:rPr lang="de-DE" sz="1400" dirty="0" smtClean="0">
                          <a:solidFill>
                            <a:schemeClr val="tx1"/>
                          </a:solidFill>
                        </a:rPr>
                        <a:t>, Hannes (2020): Building </a:t>
                      </a:r>
                      <a:r>
                        <a:rPr lang="de-DE" sz="1400" dirty="0" err="1" smtClean="0">
                          <a:solidFill>
                            <a:schemeClr val="tx1"/>
                          </a:solidFill>
                        </a:rPr>
                        <a:t>Machine</a:t>
                      </a:r>
                      <a:r>
                        <a:rPr lang="de-DE" sz="1400" dirty="0" smtClean="0">
                          <a:solidFill>
                            <a:schemeClr val="tx1"/>
                          </a:solidFill>
                        </a:rPr>
                        <a:t> Learning Pipelines : </a:t>
                      </a:r>
                      <a:r>
                        <a:rPr lang="de-DE" sz="1400" dirty="0" err="1" smtClean="0">
                          <a:solidFill>
                            <a:schemeClr val="tx1"/>
                          </a:solidFill>
                        </a:rPr>
                        <a:t>Automating</a:t>
                      </a:r>
                      <a:r>
                        <a:rPr lang="de-DE" sz="1400" dirty="0" smtClean="0">
                          <a:solidFill>
                            <a:schemeClr val="tx1"/>
                          </a:solidFill>
                        </a:rPr>
                        <a:t> Model Life </a:t>
                      </a:r>
                      <a:r>
                        <a:rPr lang="de-DE" sz="1400" dirty="0" err="1" smtClean="0">
                          <a:solidFill>
                            <a:schemeClr val="tx1"/>
                          </a:solidFill>
                        </a:rPr>
                        <a:t>Cycles</a:t>
                      </a:r>
                      <a:r>
                        <a:rPr lang="de-DE" sz="1400" dirty="0" smtClean="0">
                          <a:solidFill>
                            <a:schemeClr val="tx1"/>
                          </a:solidFill>
                        </a:rPr>
                        <a:t> </a:t>
                      </a:r>
                      <a:r>
                        <a:rPr lang="de-DE" sz="1400" dirty="0" err="1" smtClean="0">
                          <a:solidFill>
                            <a:schemeClr val="tx1"/>
                          </a:solidFill>
                        </a:rPr>
                        <a:t>with</a:t>
                      </a:r>
                      <a:r>
                        <a:rPr lang="de-DE" sz="1400" dirty="0" smtClean="0">
                          <a:solidFill>
                            <a:schemeClr val="tx1"/>
                          </a:solidFill>
                        </a:rPr>
                        <a:t> </a:t>
                      </a:r>
                      <a:r>
                        <a:rPr lang="de-DE" sz="1400" dirty="0" err="1" smtClean="0">
                          <a:solidFill>
                            <a:schemeClr val="tx1"/>
                          </a:solidFill>
                        </a:rPr>
                        <a:t>TensorFlow</a:t>
                      </a:r>
                      <a:r>
                        <a:rPr lang="de-DE" sz="1400" dirty="0" smtClean="0">
                          <a:solidFill>
                            <a:schemeClr val="tx1"/>
                          </a:solidFill>
                        </a:rPr>
                        <a:t>. </a:t>
                      </a:r>
                      <a:r>
                        <a:rPr lang="de-DE" sz="1400" dirty="0" err="1" smtClean="0">
                          <a:solidFill>
                            <a:schemeClr val="tx1"/>
                          </a:solidFill>
                        </a:rPr>
                        <a:t>Automating</a:t>
                      </a:r>
                      <a:r>
                        <a:rPr lang="de-DE" sz="1400" dirty="0" smtClean="0">
                          <a:solidFill>
                            <a:schemeClr val="tx1"/>
                          </a:solidFill>
                        </a:rPr>
                        <a:t> </a:t>
                      </a:r>
                      <a:r>
                        <a:rPr lang="de-DE" sz="1400" dirty="0" err="1" smtClean="0">
                          <a:solidFill>
                            <a:schemeClr val="tx1"/>
                          </a:solidFill>
                        </a:rPr>
                        <a:t>model</a:t>
                      </a:r>
                      <a:r>
                        <a:rPr lang="de-DE" sz="1400" dirty="0" smtClean="0">
                          <a:solidFill>
                            <a:schemeClr val="tx1"/>
                          </a:solidFill>
                        </a:rPr>
                        <a:t> </a:t>
                      </a:r>
                      <a:r>
                        <a:rPr lang="de-DE" sz="1400" dirty="0" err="1" smtClean="0">
                          <a:solidFill>
                            <a:schemeClr val="tx1"/>
                          </a:solidFill>
                        </a:rPr>
                        <a:t>life</a:t>
                      </a:r>
                      <a:r>
                        <a:rPr lang="de-DE" sz="1400" dirty="0" smtClean="0">
                          <a:solidFill>
                            <a:schemeClr val="tx1"/>
                          </a:solidFill>
                        </a:rPr>
                        <a:t> </a:t>
                      </a:r>
                      <a:r>
                        <a:rPr lang="de-DE" sz="1400" dirty="0" err="1" smtClean="0">
                          <a:solidFill>
                            <a:schemeClr val="tx1"/>
                          </a:solidFill>
                        </a:rPr>
                        <a:t>cycles</a:t>
                      </a:r>
                      <a:r>
                        <a:rPr lang="de-DE" sz="1400" dirty="0" smtClean="0">
                          <a:solidFill>
                            <a:schemeClr val="tx1"/>
                          </a:solidFill>
                        </a:rPr>
                        <a:t> </a:t>
                      </a:r>
                      <a:r>
                        <a:rPr lang="de-DE" sz="1400" dirty="0" err="1" smtClean="0">
                          <a:solidFill>
                            <a:schemeClr val="tx1"/>
                          </a:solidFill>
                        </a:rPr>
                        <a:t>with</a:t>
                      </a:r>
                      <a:r>
                        <a:rPr lang="de-DE" sz="1400" dirty="0" smtClean="0">
                          <a:solidFill>
                            <a:schemeClr val="tx1"/>
                          </a:solidFill>
                        </a:rPr>
                        <a:t> </a:t>
                      </a:r>
                      <a:r>
                        <a:rPr lang="de-DE" sz="1400" dirty="0" err="1" smtClean="0">
                          <a:solidFill>
                            <a:schemeClr val="tx1"/>
                          </a:solidFill>
                        </a:rPr>
                        <a:t>TensorFlow</a:t>
                      </a:r>
                      <a:r>
                        <a:rPr lang="de-DE" sz="1400" dirty="0" smtClean="0">
                          <a:solidFill>
                            <a:schemeClr val="tx1"/>
                          </a:solidFill>
                        </a:rPr>
                        <a:t>. 1st </a:t>
                      </a:r>
                      <a:r>
                        <a:rPr lang="de-DE" sz="1400" dirty="0" err="1" smtClean="0">
                          <a:solidFill>
                            <a:schemeClr val="tx1"/>
                          </a:solidFill>
                        </a:rPr>
                        <a:t>edition</a:t>
                      </a:r>
                      <a:r>
                        <a:rPr lang="de-DE" sz="1400" dirty="0" smtClean="0">
                          <a:solidFill>
                            <a:schemeClr val="tx1"/>
                          </a:solidFill>
                        </a:rPr>
                        <a:t>. Beijing, Boston, </a:t>
                      </a:r>
                      <a:r>
                        <a:rPr lang="de-DE" sz="1400" dirty="0" err="1" smtClean="0">
                          <a:solidFill>
                            <a:schemeClr val="tx1"/>
                          </a:solidFill>
                        </a:rPr>
                        <a:t>Farnham</a:t>
                      </a:r>
                      <a:r>
                        <a:rPr lang="de-DE" sz="1400" dirty="0" smtClean="0">
                          <a:solidFill>
                            <a:schemeClr val="tx1"/>
                          </a:solidFill>
                        </a:rPr>
                        <a:t>: </a:t>
                      </a:r>
                      <a:r>
                        <a:rPr lang="de-DE" sz="1400" dirty="0" err="1" smtClean="0">
                          <a:solidFill>
                            <a:schemeClr val="tx1"/>
                          </a:solidFill>
                        </a:rPr>
                        <a:t>O'Reilly</a:t>
                      </a:r>
                      <a:r>
                        <a:rPr lang="de-DE" sz="1400" dirty="0" smtClean="0">
                          <a:solidFill>
                            <a:schemeClr val="tx1"/>
                          </a:solidFill>
                        </a:rPr>
                        <a:t> Media, Incorporated.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751159"/>
                  </a:ext>
                </a:extLst>
              </a:tr>
              <a:tr h="370840">
                <a:tc>
                  <a:txBody>
                    <a:bodyPr/>
                    <a:lstStyle/>
                    <a:p>
                      <a:r>
                        <a:rPr lang="de-DE" sz="1400" b="0" dirty="0" smtClean="0"/>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400" dirty="0" smtClean="0">
                          <a:solidFill>
                            <a:schemeClr val="tx1"/>
                          </a:solidFill>
                        </a:rPr>
                        <a:t>Nick Russell et al. “Workflow Data Patterns: </a:t>
                      </a:r>
                      <a:r>
                        <a:rPr lang="de-DE" sz="1400" dirty="0" err="1" smtClean="0">
                          <a:solidFill>
                            <a:schemeClr val="tx1"/>
                          </a:solidFill>
                        </a:rPr>
                        <a:t>Identification</a:t>
                      </a:r>
                      <a:r>
                        <a:rPr lang="de-DE" sz="1400" dirty="0" smtClean="0">
                          <a:solidFill>
                            <a:schemeClr val="tx1"/>
                          </a:solidFill>
                        </a:rPr>
                        <a:t>, </a:t>
                      </a:r>
                      <a:r>
                        <a:rPr lang="de-DE" sz="1400" dirty="0" err="1" smtClean="0">
                          <a:solidFill>
                            <a:schemeClr val="tx1"/>
                          </a:solidFill>
                        </a:rPr>
                        <a:t>Representation</a:t>
                      </a:r>
                      <a:r>
                        <a:rPr lang="de-DE" sz="1400" dirty="0" smtClean="0">
                          <a:solidFill>
                            <a:schemeClr val="tx1"/>
                          </a:solidFill>
                        </a:rPr>
                        <a:t> </a:t>
                      </a:r>
                      <a:r>
                        <a:rPr lang="de-DE" sz="1400" dirty="0" err="1" smtClean="0">
                          <a:solidFill>
                            <a:schemeClr val="tx1"/>
                          </a:solidFill>
                        </a:rPr>
                        <a:t>and</a:t>
                      </a:r>
                      <a:r>
                        <a:rPr lang="de-DE" sz="1400" baseline="0" dirty="0" smtClean="0">
                          <a:solidFill>
                            <a:schemeClr val="tx1"/>
                          </a:solidFill>
                        </a:rPr>
                        <a:t> </a:t>
                      </a:r>
                      <a:r>
                        <a:rPr lang="de-DE" sz="1400" dirty="0" smtClean="0">
                          <a:solidFill>
                            <a:schemeClr val="tx1"/>
                          </a:solidFill>
                        </a:rPr>
                        <a:t>Tool Support”. In: Springer, Berlin, Heidelberg, 2005, pp. 353–368. DOI: 10.1007/11568322{\_}23. URL: https://link.springer.com/chapter/10.1007/11568322_23.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223443"/>
                  </a:ext>
                </a:extLst>
              </a:tr>
              <a:tr h="370840">
                <a:tc>
                  <a:txBody>
                    <a:bodyPr/>
                    <a:lstStyle/>
                    <a:p>
                      <a:r>
                        <a:rPr lang="de-DE" sz="1400" b="0" dirty="0" smtClean="0"/>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Bas </a:t>
                      </a:r>
                      <a:r>
                        <a:rPr lang="en-US" sz="1400" dirty="0" err="1" smtClean="0">
                          <a:solidFill>
                            <a:schemeClr val="tx1"/>
                          </a:solidFill>
                        </a:rPr>
                        <a:t>Harenslak</a:t>
                      </a:r>
                      <a:r>
                        <a:rPr lang="en-US" sz="1400" dirty="0" smtClean="0">
                          <a:solidFill>
                            <a:schemeClr val="tx1"/>
                          </a:solidFill>
                        </a:rPr>
                        <a:t> and Julian de </a:t>
                      </a:r>
                      <a:r>
                        <a:rPr lang="en-US" sz="1400" dirty="0" err="1" smtClean="0">
                          <a:solidFill>
                            <a:schemeClr val="tx1"/>
                          </a:solidFill>
                        </a:rPr>
                        <a:t>Ruiter</a:t>
                      </a:r>
                      <a:r>
                        <a:rPr lang="en-US" sz="1400" dirty="0" smtClean="0">
                          <a:solidFill>
                            <a:schemeClr val="tx1"/>
                          </a:solidFill>
                        </a:rPr>
                        <a:t>. Data pipelines with Apache Airflow. Shelter</a:t>
                      </a:r>
                      <a:r>
                        <a:rPr lang="en-US" sz="1400" baseline="0" dirty="0" smtClean="0">
                          <a:solidFill>
                            <a:schemeClr val="tx1"/>
                          </a:solidFill>
                        </a:rPr>
                        <a:t> </a:t>
                      </a:r>
                      <a:r>
                        <a:rPr lang="en-US" sz="1400" dirty="0" smtClean="0">
                          <a:solidFill>
                            <a:schemeClr val="tx1"/>
                          </a:solidFill>
                        </a:rPr>
                        <a:t>Island, NY: Manning Publications Co, 2021. ISBN: 9781617296901.</a:t>
                      </a:r>
                      <a:endParaRPr lang="de-DE" sz="14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188519"/>
                  </a:ext>
                </a:extLst>
              </a:tr>
              <a:tr h="370840">
                <a:tc>
                  <a:txBody>
                    <a:bodyPr/>
                    <a:lstStyle/>
                    <a:p>
                      <a:r>
                        <a:rPr lang="de-DE" sz="1400" b="0" dirty="0" smtClean="0"/>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Argo Workflows - The workflow engine for Kubernetes. 5/26/2022. URL: https://argoproj.github.io/argo-workflows/.</a:t>
                      </a:r>
                      <a:endParaRPr lang="de-DE" sz="14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5402186"/>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i="0" kern="1200" dirty="0" smtClean="0">
                          <a:solidFill>
                            <a:schemeClr val="tx1"/>
                          </a:solidFill>
                        </a:rPr>
                        <a:t>[6]</a:t>
                      </a:r>
                      <a:endParaRPr lang="de-DE"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Florian </a:t>
                      </a:r>
                      <a:r>
                        <a:rPr lang="en-US" sz="1400" dirty="0" err="1" smtClean="0">
                          <a:solidFill>
                            <a:schemeClr val="tx1"/>
                          </a:solidFill>
                        </a:rPr>
                        <a:t>Fichtner</a:t>
                      </a:r>
                      <a:r>
                        <a:rPr lang="en-US" sz="1400" dirty="0" smtClean="0">
                          <a:solidFill>
                            <a:schemeClr val="tx1"/>
                          </a:solidFill>
                        </a:rPr>
                        <a:t>, Nico </a:t>
                      </a:r>
                      <a:r>
                        <a:rPr lang="en-US" sz="1400" dirty="0" err="1" smtClean="0">
                          <a:solidFill>
                            <a:schemeClr val="tx1"/>
                          </a:solidFill>
                        </a:rPr>
                        <a:t>Mandery</a:t>
                      </a:r>
                      <a:r>
                        <a:rPr lang="en-US" sz="1400" dirty="0" smtClean="0">
                          <a:solidFill>
                            <a:schemeClr val="tx1"/>
                          </a:solidFill>
                        </a:rPr>
                        <a:t>, Maximilian Schwinger, Jonas </a:t>
                      </a:r>
                      <a:r>
                        <a:rPr lang="en-US" sz="1400" dirty="0" err="1" smtClean="0">
                          <a:solidFill>
                            <a:schemeClr val="tx1"/>
                          </a:solidFill>
                        </a:rPr>
                        <a:t>Eberle</a:t>
                      </a:r>
                      <a:r>
                        <a:rPr lang="en-US" sz="1400" dirty="0" smtClean="0">
                          <a:solidFill>
                            <a:schemeClr val="tx1"/>
                          </a:solidFill>
                        </a:rPr>
                        <a:t>, Michael </a:t>
                      </a:r>
                      <a:r>
                        <a:rPr lang="en-US" sz="1400" dirty="0" err="1" smtClean="0">
                          <a:solidFill>
                            <a:schemeClr val="tx1"/>
                          </a:solidFill>
                        </a:rPr>
                        <a:t>Nolde</a:t>
                      </a:r>
                      <a:r>
                        <a:rPr lang="en-US" sz="1400" dirty="0" smtClean="0">
                          <a:solidFill>
                            <a:schemeClr val="tx1"/>
                          </a:solidFill>
                        </a:rPr>
                        <a:t>, </a:t>
                      </a:r>
                      <a:r>
                        <a:rPr lang="en-US" sz="1400" dirty="0" err="1" smtClean="0">
                          <a:solidFill>
                            <a:schemeClr val="tx1"/>
                          </a:solidFill>
                        </a:rPr>
                        <a:t>Torsten</a:t>
                      </a:r>
                      <a:r>
                        <a:rPr lang="en-US" sz="1400" dirty="0" smtClean="0">
                          <a:solidFill>
                            <a:schemeClr val="tx1"/>
                          </a:solidFill>
                        </a:rPr>
                        <a:t> </a:t>
                      </a:r>
                      <a:r>
                        <a:rPr lang="en-US" sz="1400" dirty="0" err="1" smtClean="0">
                          <a:solidFill>
                            <a:schemeClr val="tx1"/>
                          </a:solidFill>
                        </a:rPr>
                        <a:t>Riedlinger</a:t>
                      </a:r>
                      <a:r>
                        <a:rPr lang="en-US" sz="1400" dirty="0" smtClean="0">
                          <a:solidFill>
                            <a:schemeClr val="tx1"/>
                          </a:solidFill>
                        </a:rPr>
                        <a:t>(2021): Scalable Processing Of Copernicus Sentinel satellite Images Using Argo Workflows. In: Proceedings of the 2021 conference on Big Data from Space, 18-20 May 2021, S. 77–80. DOI: 10.2760/125905.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2372903"/>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i="0" kern="1200" dirty="0" smtClean="0">
                          <a:solidFill>
                            <a:schemeClr val="tx1"/>
                          </a:solidFill>
                        </a:rPr>
                        <a:t>[7]</a:t>
                      </a:r>
                      <a:endParaRPr lang="de-DE"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Aurum, </a:t>
                      </a:r>
                      <a:r>
                        <a:rPr lang="en-US" sz="1400" dirty="0" err="1" smtClean="0"/>
                        <a:t>Aybüke</a:t>
                      </a:r>
                      <a:r>
                        <a:rPr lang="en-US" sz="1400" dirty="0" smtClean="0"/>
                        <a:t>; </a:t>
                      </a:r>
                      <a:r>
                        <a:rPr lang="en-US" sz="1400" dirty="0" err="1" smtClean="0"/>
                        <a:t>Wohlin</a:t>
                      </a:r>
                      <a:r>
                        <a:rPr lang="en-US" sz="1400" dirty="0" smtClean="0"/>
                        <a:t>, </a:t>
                      </a:r>
                      <a:r>
                        <a:rPr lang="en-US" sz="1400" dirty="0" err="1" smtClean="0"/>
                        <a:t>Claes</a:t>
                      </a:r>
                      <a:r>
                        <a:rPr lang="en-US" sz="1400" dirty="0" smtClean="0"/>
                        <a:t> (2005): Engineering and managing software requirements. Berlin: Springer.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052162"/>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smtClean="0"/>
                        <a:t>Kubernetes. Kubernetes Documentation. 5/29/2022. URL: https://kubernetes.io/docs/home/.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6296162"/>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sv-SE" sz="1400" dirty="0" smtClean="0"/>
                        <a:t>Docker Documentation. Docker overview. 5/26/2022. URL: https://docs.docker.com/get-started/overview/.</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148560"/>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err="1" smtClean="0"/>
                        <a:t>MinIO</a:t>
                      </a:r>
                      <a:r>
                        <a:rPr lang="en-US" sz="1400" dirty="0" smtClean="0"/>
                        <a:t>, Inc. </a:t>
                      </a:r>
                      <a:r>
                        <a:rPr lang="en-US" sz="1400" dirty="0" err="1" smtClean="0"/>
                        <a:t>MinIO</a:t>
                      </a:r>
                      <a:r>
                        <a:rPr lang="en-US" sz="1400" dirty="0" smtClean="0"/>
                        <a:t> | </a:t>
                      </a:r>
                      <a:r>
                        <a:rPr lang="en-US" sz="1400" dirty="0" err="1" smtClean="0"/>
                        <a:t>MinIO</a:t>
                      </a:r>
                      <a:r>
                        <a:rPr lang="en-US" sz="1400" dirty="0" smtClean="0"/>
                        <a:t> for Kubernetes. 5/27/2022. URL: https://min.io/product/kubernetes.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7903071"/>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fr-FR" sz="1400" dirty="0" smtClean="0"/>
                        <a:t>Apache </a:t>
                      </a:r>
                      <a:r>
                        <a:rPr lang="fr-FR" sz="1400" dirty="0" err="1" smtClean="0"/>
                        <a:t>Airflow</a:t>
                      </a:r>
                      <a:r>
                        <a:rPr lang="fr-FR" sz="1400" dirty="0" smtClean="0"/>
                        <a:t> Documentation — </a:t>
                      </a:r>
                      <a:r>
                        <a:rPr lang="fr-FR" sz="1400" dirty="0" err="1" smtClean="0"/>
                        <a:t>Airflow</a:t>
                      </a:r>
                      <a:r>
                        <a:rPr lang="fr-FR" sz="1400" dirty="0" smtClean="0"/>
                        <a:t> Documentation. 5/25/2022. URL: https://airflow.apache.org/docs/apache-airflow/stable/.</a:t>
                      </a:r>
                      <a:endParaRPr 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4880429"/>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400" dirty="0" err="1" smtClean="0"/>
                        <a:t>Elyra</a:t>
                      </a:r>
                      <a:r>
                        <a:rPr lang="en-US" sz="1400" dirty="0" smtClean="0"/>
                        <a:t> Documentation — </a:t>
                      </a:r>
                      <a:r>
                        <a:rPr lang="en-US" sz="1400" dirty="0" err="1" smtClean="0"/>
                        <a:t>Elyra</a:t>
                      </a:r>
                      <a:r>
                        <a:rPr lang="en-US" sz="1400" dirty="0" smtClean="0"/>
                        <a:t> 3.8.1 documentation. 5/4/2022. URL: https://elyra.readthedocs.io/en/stable/.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608354"/>
                  </a:ext>
                </a:extLst>
              </a:tr>
              <a:tr h="370840">
                <a:tc>
                  <a:txBody>
                    <a:bodyPr/>
                    <a:lstStyle/>
                    <a:p>
                      <a:pPr marL="0" marR="0" indent="0" algn="l" defTabSz="1219140" rtl="0" eaLnBrk="1" fontAlgn="auto" latinLnBrk="0" hangingPunct="1">
                        <a:lnSpc>
                          <a:spcPct val="100000"/>
                        </a:lnSpc>
                        <a:spcBef>
                          <a:spcPts val="0"/>
                        </a:spcBef>
                        <a:spcAft>
                          <a:spcPts val="0"/>
                        </a:spcAft>
                        <a:buClrTx/>
                        <a:buSzTx/>
                        <a:buFontTx/>
                        <a:buNone/>
                        <a:tabLst/>
                        <a:defRPr/>
                      </a:pPr>
                      <a:r>
                        <a:rPr lang="de-DE" sz="1400" dirty="0" smtClean="0"/>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smtClean="0">
                          <a:solidFill>
                            <a:schemeClr val="tx1"/>
                          </a:solidFill>
                          <a:latin typeface="+mn-lt"/>
                          <a:ea typeface="+mn-ea"/>
                          <a:cs typeface="+mn-cs"/>
                        </a:rPr>
                        <a:t>React. “Drag and drop Argo Workflows tool With React.js”. In: React.js Examples</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(2/18/2022). URL:</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https://reactjsexample.com/drag-and-drop-argo-workflows-tool-with-react-js/.</a:t>
                      </a:r>
                      <a:endParaRPr lang="en-US" sz="1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542204"/>
                  </a:ext>
                </a:extLst>
              </a:tr>
            </a:tbl>
          </a:graphicData>
        </a:graphic>
      </p:graphicFrame>
    </p:spTree>
    <p:extLst>
      <p:ext uri="{BB962C8B-B14F-4D97-AF65-F5344CB8AC3E}">
        <p14:creationId xmlns:p14="http://schemas.microsoft.com/office/powerpoint/2010/main" val="892415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3</a:t>
            </a:fld>
            <a:endParaRPr lang="de-DE" dirty="0"/>
          </a:p>
        </p:txBody>
      </p:sp>
      <p:sp>
        <p:nvSpPr>
          <p:cNvPr id="3" name="Title 2"/>
          <p:cNvSpPr>
            <a:spLocks noGrp="1"/>
          </p:cNvSpPr>
          <p:nvPr>
            <p:ph type="title"/>
          </p:nvPr>
        </p:nvSpPr>
        <p:spPr/>
        <p:txBody>
          <a:bodyPr/>
          <a:lstStyle/>
          <a:p>
            <a:r>
              <a:rPr lang="en-US" dirty="0"/>
              <a:t>Introduction and motivation</a:t>
            </a:r>
          </a:p>
        </p:txBody>
      </p:sp>
      <p:sp>
        <p:nvSpPr>
          <p:cNvPr id="4" name="Text Placeholder 3"/>
          <p:cNvSpPr>
            <a:spLocks noGrp="1"/>
          </p:cNvSpPr>
          <p:nvPr>
            <p:ph type="body" sz="quarter" idx="13"/>
          </p:nvPr>
        </p:nvSpPr>
        <p:spPr/>
        <p:txBody>
          <a:bodyPr/>
          <a:lstStyle/>
          <a:p>
            <a:r>
              <a:rPr lang="en-US" dirty="0" smtClean="0"/>
              <a:t>Introduction and Motivation</a:t>
            </a:r>
            <a:endParaRPr lang="en-US" dirty="0"/>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sp>
        <p:nvSpPr>
          <p:cNvPr id="8" name="Freeform 7"/>
          <p:cNvSpPr/>
          <p:nvPr/>
        </p:nvSpPr>
        <p:spPr>
          <a:xfrm>
            <a:off x="4488547" y="1974339"/>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2" tIns="43419" rIns="216014" bIns="43419" numCol="1" spcCol="1270" anchor="ctr" anchorCtr="0">
            <a:noAutofit/>
          </a:bodyPr>
          <a:lstStyle/>
          <a:p>
            <a:pPr lvl="0" algn="ctr" defTabSz="222250">
              <a:lnSpc>
                <a:spcPct val="90000"/>
              </a:lnSpc>
              <a:spcBef>
                <a:spcPct val="0"/>
              </a:spcBef>
              <a:spcAft>
                <a:spcPct val="35000"/>
              </a:spcAft>
            </a:pPr>
            <a:endParaRPr lang="en-US" sz="500" kern="1200"/>
          </a:p>
        </p:txBody>
      </p:sp>
      <p:sp>
        <p:nvSpPr>
          <p:cNvPr id="11" name="Freeform 10"/>
          <p:cNvSpPr/>
          <p:nvPr/>
        </p:nvSpPr>
        <p:spPr>
          <a:xfrm>
            <a:off x="2489315" y="14197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Real life 3D Object</a:t>
            </a:r>
            <a:endParaRPr lang="en-US" sz="2100" kern="1200" dirty="0"/>
          </a:p>
        </p:txBody>
      </p:sp>
      <p:sp>
        <p:nvSpPr>
          <p:cNvPr id="12" name="Freeform 11"/>
          <p:cNvSpPr/>
          <p:nvPr/>
        </p:nvSpPr>
        <p:spPr>
          <a:xfrm>
            <a:off x="6949815" y="1974339"/>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3" tIns="43419" rIns="216013" bIns="43419" numCol="1" spcCol="1270" anchor="ctr" anchorCtr="0">
            <a:noAutofit/>
          </a:bodyPr>
          <a:lstStyle/>
          <a:p>
            <a:pPr lvl="0" algn="ctr" defTabSz="222250">
              <a:lnSpc>
                <a:spcPct val="90000"/>
              </a:lnSpc>
              <a:spcBef>
                <a:spcPct val="0"/>
              </a:spcBef>
              <a:spcAft>
                <a:spcPct val="35000"/>
              </a:spcAft>
            </a:pPr>
            <a:endParaRPr lang="en-US" sz="500" kern="1200"/>
          </a:p>
        </p:txBody>
      </p:sp>
      <p:sp>
        <p:nvSpPr>
          <p:cNvPr id="13" name="Freeform 12"/>
          <p:cNvSpPr/>
          <p:nvPr/>
        </p:nvSpPr>
        <p:spPr>
          <a:xfrm>
            <a:off x="4950584" y="14197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bg1"/>
                </a:solidFill>
              </a:rPr>
              <a:t>3D measurement system</a:t>
            </a:r>
            <a:endParaRPr lang="en-US" sz="2100" kern="1200" dirty="0"/>
          </a:p>
        </p:txBody>
      </p:sp>
      <p:sp>
        <p:nvSpPr>
          <p:cNvPr id="16" name="Freeform 15"/>
          <p:cNvSpPr/>
          <p:nvPr/>
        </p:nvSpPr>
        <p:spPr>
          <a:xfrm>
            <a:off x="3489831" y="2618569"/>
            <a:ext cx="4922537" cy="429637"/>
          </a:xfrm>
          <a:custGeom>
            <a:avLst/>
            <a:gdLst>
              <a:gd name="connsiteX0" fmla="*/ 4922537 w 4922537"/>
              <a:gd name="connsiteY0" fmla="*/ 0 h 429637"/>
              <a:gd name="connsiteX1" fmla="*/ 4922537 w 4922537"/>
              <a:gd name="connsiteY1" fmla="*/ 231918 h 429637"/>
              <a:gd name="connsiteX2" fmla="*/ 0 w 4922537"/>
              <a:gd name="connsiteY2" fmla="*/ 231918 h 429637"/>
              <a:gd name="connsiteX3" fmla="*/ 0 w 4922537"/>
              <a:gd name="connsiteY3" fmla="*/ 429637 h 429637"/>
            </a:gdLst>
            <a:ahLst/>
            <a:cxnLst>
              <a:cxn ang="0">
                <a:pos x="connsiteX0" y="connsiteY0"/>
              </a:cxn>
              <a:cxn ang="0">
                <a:pos x="connsiteX1" y="connsiteY1"/>
              </a:cxn>
              <a:cxn ang="0">
                <a:pos x="connsiteX2" y="connsiteY2"/>
              </a:cxn>
              <a:cxn ang="0">
                <a:pos x="connsiteX3" y="connsiteY3"/>
              </a:cxn>
            </a:cxnLst>
            <a:rect l="l" t="t" r="r" b="b"/>
            <a:pathLst>
              <a:path w="4922537" h="429637">
                <a:moveTo>
                  <a:pt x="4922537" y="0"/>
                </a:moveTo>
                <a:lnTo>
                  <a:pt x="4922537" y="231918"/>
                </a:lnTo>
                <a:lnTo>
                  <a:pt x="0" y="231918"/>
                </a:lnTo>
                <a:lnTo>
                  <a:pt x="0" y="429637"/>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50368" tIns="212517" rIns="2350369" bIns="212518" numCol="1" spcCol="1270" anchor="ctr" anchorCtr="0">
            <a:noAutofit/>
          </a:bodyPr>
          <a:lstStyle/>
          <a:p>
            <a:pPr lvl="0" algn="ctr" defTabSz="222250">
              <a:lnSpc>
                <a:spcPct val="90000"/>
              </a:lnSpc>
              <a:spcBef>
                <a:spcPct val="0"/>
              </a:spcBef>
              <a:spcAft>
                <a:spcPct val="35000"/>
              </a:spcAft>
            </a:pPr>
            <a:endParaRPr lang="en-US" sz="500" kern="1200"/>
          </a:p>
        </p:txBody>
      </p:sp>
      <p:sp>
        <p:nvSpPr>
          <p:cNvPr id="17" name="Freeform 16"/>
          <p:cNvSpPr/>
          <p:nvPr/>
        </p:nvSpPr>
        <p:spPr>
          <a:xfrm>
            <a:off x="7411852" y="1419750"/>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solidFill>
                  <a:schemeClr val="bg1"/>
                </a:solidFill>
              </a:rPr>
              <a:t>3D Point Clouds</a:t>
            </a:r>
            <a:endParaRPr lang="en-US" sz="2100" kern="1200" dirty="0"/>
          </a:p>
        </p:txBody>
      </p:sp>
      <p:sp>
        <p:nvSpPr>
          <p:cNvPr id="19" name="Freeform 18"/>
          <p:cNvSpPr/>
          <p:nvPr/>
        </p:nvSpPr>
        <p:spPr>
          <a:xfrm>
            <a:off x="4488547" y="3635196"/>
            <a:ext cx="429637" cy="91440"/>
          </a:xfrm>
          <a:custGeom>
            <a:avLst/>
            <a:gdLst>
              <a:gd name="connsiteX0" fmla="*/ 0 w 429637"/>
              <a:gd name="connsiteY0" fmla="*/ 45720 h 91440"/>
              <a:gd name="connsiteX1" fmla="*/ 429637 w 429637"/>
              <a:gd name="connsiteY1" fmla="*/ 45720 h 91440"/>
            </a:gdLst>
            <a:ahLst/>
            <a:cxnLst>
              <a:cxn ang="0">
                <a:pos x="connsiteX0" y="connsiteY0"/>
              </a:cxn>
              <a:cxn ang="0">
                <a:pos x="connsiteX1" y="connsiteY1"/>
              </a:cxn>
            </a:cxnLst>
            <a:rect l="l" t="t" r="r" b="b"/>
            <a:pathLst>
              <a:path w="429637" h="91440">
                <a:moveTo>
                  <a:pt x="0" y="45720"/>
                </a:moveTo>
                <a:lnTo>
                  <a:pt x="429637"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16012" tIns="43418" rIns="216014" bIns="43420" numCol="1" spcCol="1270" anchor="ctr" anchorCtr="0">
            <a:noAutofit/>
          </a:bodyPr>
          <a:lstStyle/>
          <a:p>
            <a:pPr lvl="0" algn="ctr" defTabSz="222250">
              <a:lnSpc>
                <a:spcPct val="90000"/>
              </a:lnSpc>
              <a:spcBef>
                <a:spcPct val="0"/>
              </a:spcBef>
              <a:spcAft>
                <a:spcPct val="35000"/>
              </a:spcAft>
            </a:pPr>
            <a:endParaRPr lang="en-US" sz="500" kern="1200"/>
          </a:p>
        </p:txBody>
      </p:sp>
      <p:sp>
        <p:nvSpPr>
          <p:cNvPr id="20" name="Freeform 19"/>
          <p:cNvSpPr/>
          <p:nvPr/>
        </p:nvSpPr>
        <p:spPr>
          <a:xfrm>
            <a:off x="2489315" y="3080606"/>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1200" kern="1200" dirty="0" smtClean="0"/>
              <a:t>Processing-1</a:t>
            </a:r>
          </a:p>
          <a:p>
            <a:pPr lvl="0" algn="ctr" defTabSz="933450">
              <a:lnSpc>
                <a:spcPct val="90000"/>
              </a:lnSpc>
              <a:spcBef>
                <a:spcPct val="0"/>
              </a:spcBef>
              <a:spcAft>
                <a:spcPct val="35000"/>
              </a:spcAft>
            </a:pPr>
            <a:r>
              <a:rPr lang="en-US" sz="1200" dirty="0" smtClean="0"/>
              <a:t>Processing-2</a:t>
            </a:r>
          </a:p>
          <a:p>
            <a:pPr lvl="0" algn="ctr" defTabSz="933450">
              <a:lnSpc>
                <a:spcPct val="90000"/>
              </a:lnSpc>
              <a:spcBef>
                <a:spcPct val="0"/>
              </a:spcBef>
              <a:spcAft>
                <a:spcPct val="35000"/>
              </a:spcAft>
            </a:pPr>
            <a:r>
              <a:rPr lang="en-US" sz="1200" kern="1200" dirty="0" smtClean="0"/>
              <a:t>…</a:t>
            </a:r>
          </a:p>
          <a:p>
            <a:pPr algn="ctr" defTabSz="933450">
              <a:lnSpc>
                <a:spcPct val="90000"/>
              </a:lnSpc>
              <a:spcBef>
                <a:spcPct val="0"/>
              </a:spcBef>
              <a:spcAft>
                <a:spcPct val="35000"/>
              </a:spcAft>
            </a:pPr>
            <a:r>
              <a:rPr lang="en-US" sz="1200" dirty="0" smtClean="0"/>
              <a:t>Processing-n</a:t>
            </a:r>
            <a:endParaRPr lang="en-US" sz="1200" dirty="0"/>
          </a:p>
        </p:txBody>
      </p:sp>
      <p:sp>
        <p:nvSpPr>
          <p:cNvPr id="21" name="Freeform 20"/>
          <p:cNvSpPr/>
          <p:nvPr/>
        </p:nvSpPr>
        <p:spPr>
          <a:xfrm>
            <a:off x="4950584" y="3080606"/>
            <a:ext cx="2001031" cy="1200618"/>
          </a:xfrm>
          <a:custGeom>
            <a:avLst/>
            <a:gdLst>
              <a:gd name="connsiteX0" fmla="*/ 0 w 2001031"/>
              <a:gd name="connsiteY0" fmla="*/ 0 h 1200618"/>
              <a:gd name="connsiteX1" fmla="*/ 2001031 w 2001031"/>
              <a:gd name="connsiteY1" fmla="*/ 0 h 1200618"/>
              <a:gd name="connsiteX2" fmla="*/ 2001031 w 2001031"/>
              <a:gd name="connsiteY2" fmla="*/ 1200618 h 1200618"/>
              <a:gd name="connsiteX3" fmla="*/ 0 w 2001031"/>
              <a:gd name="connsiteY3" fmla="*/ 1200618 h 1200618"/>
              <a:gd name="connsiteX4" fmla="*/ 0 w 2001031"/>
              <a:gd name="connsiteY4" fmla="*/ 0 h 120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031" h="1200618">
                <a:moveTo>
                  <a:pt x="0" y="0"/>
                </a:moveTo>
                <a:lnTo>
                  <a:pt x="2001031" y="0"/>
                </a:lnTo>
                <a:lnTo>
                  <a:pt x="2001031" y="1200618"/>
                </a:lnTo>
                <a:lnTo>
                  <a:pt x="0" y="12006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US" sz="2100" kern="1200" dirty="0" smtClean="0"/>
              <a:t>Mesh</a:t>
            </a:r>
            <a:endParaRPr lang="en-US" sz="2100" kern="1200" dirty="0"/>
          </a:p>
        </p:txBody>
      </p:sp>
      <p:sp>
        <p:nvSpPr>
          <p:cNvPr id="10" name="TextBox 9"/>
          <p:cNvSpPr txBox="1"/>
          <p:nvPr/>
        </p:nvSpPr>
        <p:spPr>
          <a:xfrm>
            <a:off x="3520873" y="4437565"/>
            <a:ext cx="2448833" cy="864446"/>
          </a:xfrm>
          <a:prstGeom prst="rect">
            <a:avLst/>
          </a:prstGeom>
          <a:noFill/>
          <a:ln w="6350">
            <a:solidFill>
              <a:schemeClr val="accent4"/>
            </a:solidFill>
            <a:prstDash val="dash"/>
          </a:ln>
        </p:spPr>
        <p:txBody>
          <a:bodyPr wrap="square" rtlCol="0" anchor="t">
            <a:noAutofit/>
          </a:bodyPr>
          <a:lstStyle>
            <a:defPPr>
              <a:defRPr lang="de-DE"/>
            </a:defPPr>
            <a:lvl1pPr marL="268288" indent="-268288">
              <a:buClr>
                <a:schemeClr val="tx2"/>
              </a:buClr>
              <a:buFont typeface="Wingdings" panose="05000000000000000000" pitchFamily="2" charset="2"/>
              <a:buChar char="§"/>
              <a:defRPr sz="1400"/>
            </a:lvl1pPr>
            <a:lvl2pPr marL="877858" lvl="1" indent="-268288">
              <a:buClr>
                <a:schemeClr val="tx2"/>
              </a:buClr>
              <a:buFont typeface="Wingdings" panose="05000000000000000000" pitchFamily="2" charset="2"/>
              <a:buChar char="§"/>
              <a:defRPr sz="1400"/>
            </a:lvl2pPr>
          </a:lstStyle>
          <a:p>
            <a:r>
              <a:rPr lang="en-US" dirty="0" smtClean="0"/>
              <a:t>hardware intensive</a:t>
            </a:r>
          </a:p>
          <a:p>
            <a:r>
              <a:rPr lang="en-US" dirty="0" smtClean="0"/>
              <a:t>Long execution time</a:t>
            </a:r>
          </a:p>
          <a:p>
            <a:r>
              <a:rPr lang="en-US" dirty="0" smtClean="0"/>
              <a:t>Repetitive</a:t>
            </a:r>
            <a:endParaRPr lang="en-US" dirty="0"/>
          </a:p>
        </p:txBody>
      </p:sp>
      <p:sp>
        <p:nvSpPr>
          <p:cNvPr id="14" name="Rectangle 13"/>
          <p:cNvSpPr/>
          <p:nvPr/>
        </p:nvSpPr>
        <p:spPr>
          <a:xfrm>
            <a:off x="2179200" y="2971800"/>
            <a:ext cx="7543800" cy="2590192"/>
          </a:xfrm>
          <a:prstGeom prst="rect">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 𝗖𝗹𝗼𝘂𝗱𝗖𝗼𝗺𝗽𝗮𝗿𝗲 (@CloudCompareGPL) / Twit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0804" y="3554548"/>
            <a:ext cx="358775" cy="3587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122800" y="3554548"/>
            <a:ext cx="1388522" cy="307777"/>
          </a:xfrm>
          <a:prstGeom prst="rect">
            <a:avLst/>
          </a:prstGeom>
        </p:spPr>
        <p:txBody>
          <a:bodyPr wrap="none">
            <a:spAutoFit/>
          </a:bodyPr>
          <a:lstStyle/>
          <a:p>
            <a:r>
              <a:rPr lang="en-US" sz="1400" dirty="0" err="1"/>
              <a:t>CloudCompare</a:t>
            </a:r>
            <a:endParaRPr lang="en-US" sz="1400" dirty="0"/>
          </a:p>
        </p:txBody>
      </p:sp>
      <p:pic>
        <p:nvPicPr>
          <p:cNvPr id="1028" name="Picture 4" descr="MeshL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160" y="3097349"/>
            <a:ext cx="332065" cy="3320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122800" y="3097349"/>
            <a:ext cx="861133" cy="307777"/>
          </a:xfrm>
          <a:prstGeom prst="rect">
            <a:avLst/>
          </a:prstGeom>
        </p:spPr>
        <p:txBody>
          <a:bodyPr wrap="none">
            <a:spAutoFit/>
          </a:bodyPr>
          <a:lstStyle/>
          <a:p>
            <a:r>
              <a:rPr lang="en-US" sz="1400" dirty="0" err="1"/>
              <a:t>Meshlab</a:t>
            </a:r>
            <a:endParaRPr lang="en-US" sz="1400" dirty="0"/>
          </a:p>
        </p:txBody>
      </p:sp>
    </p:spTree>
    <p:extLst>
      <p:ext uri="{BB962C8B-B14F-4D97-AF65-F5344CB8AC3E}">
        <p14:creationId xmlns:p14="http://schemas.microsoft.com/office/powerpoint/2010/main" val="154139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6" grpId="0" animBg="1"/>
      <p:bldP spid="17" grpId="0" animBg="1"/>
      <p:bldP spid="19" grpId="0" animBg="1"/>
      <p:bldP spid="20" grpId="0" animBg="1"/>
      <p:bldP spid="21" grpId="0" animBg="1"/>
      <p:bldP spid="10" grpId="0" animBg="1"/>
      <p:bldP spid="14" grpId="0" animBg="1"/>
      <p:bldP spid="15"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4</a:t>
            </a:fld>
            <a:endParaRPr lang="de-DE" dirty="0"/>
          </a:p>
        </p:txBody>
      </p:sp>
      <p:sp>
        <p:nvSpPr>
          <p:cNvPr id="3" name="Title 2"/>
          <p:cNvSpPr>
            <a:spLocks noGrp="1"/>
          </p:cNvSpPr>
          <p:nvPr>
            <p:ph type="title"/>
          </p:nvPr>
        </p:nvSpPr>
        <p:spPr/>
        <p:txBody>
          <a:bodyPr/>
          <a:lstStyle/>
          <a:p>
            <a:r>
              <a:rPr lang="en-US" dirty="0"/>
              <a:t>Introduction and motivation</a:t>
            </a:r>
          </a:p>
        </p:txBody>
      </p:sp>
      <p:sp>
        <p:nvSpPr>
          <p:cNvPr id="4" name="Text Placeholder 3"/>
          <p:cNvSpPr>
            <a:spLocks noGrp="1"/>
          </p:cNvSpPr>
          <p:nvPr>
            <p:ph type="body" sz="quarter" idx="13"/>
          </p:nvPr>
        </p:nvSpPr>
        <p:spPr/>
        <p:txBody>
          <a:bodyPr/>
          <a:lstStyle/>
          <a:p>
            <a:r>
              <a:rPr lang="en-US" dirty="0"/>
              <a:t>Introduction and </a:t>
            </a:r>
            <a:r>
              <a:rPr lang="en-US" dirty="0" smtClean="0"/>
              <a:t>Motivation</a:t>
            </a:r>
            <a:endParaRPr lang="en-US" dirty="0"/>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2667000"/>
            <a:ext cx="4957311" cy="25031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1459" y="2667000"/>
            <a:ext cx="4957311" cy="2503100"/>
          </a:xfrm>
          <a:prstGeom prst="rect">
            <a:avLst/>
          </a:prstGeom>
        </p:spPr>
      </p:pic>
      <p:grpSp>
        <p:nvGrpSpPr>
          <p:cNvPr id="12" name="Group 11"/>
          <p:cNvGrpSpPr/>
          <p:nvPr/>
        </p:nvGrpSpPr>
        <p:grpSpPr>
          <a:xfrm>
            <a:off x="1984549" y="923807"/>
            <a:ext cx="8222902" cy="518160"/>
            <a:chOff x="1165" y="388620"/>
            <a:chExt cx="2263264" cy="518160"/>
          </a:xfrm>
        </p:grpSpPr>
        <p:sp>
          <p:nvSpPr>
            <p:cNvPr id="13" name="Rounded Rectangle 12"/>
            <p:cNvSpPr/>
            <p:nvPr/>
          </p:nvSpPr>
          <p:spPr>
            <a:xfrm>
              <a:off x="1165" y="388620"/>
              <a:ext cx="2263264" cy="5181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txBox="1"/>
            <p:nvPr/>
          </p:nvSpPr>
          <p:spPr>
            <a:xfrm>
              <a:off x="26459" y="413914"/>
              <a:ext cx="2212676" cy="4675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dirty="0" smtClean="0"/>
                <a:t>Artifacts generated by </a:t>
              </a:r>
              <a:r>
                <a:rPr lang="en-US" sz="2100" smtClean="0"/>
                <a:t>a 3D data </a:t>
              </a:r>
              <a:r>
                <a:rPr lang="en-US" sz="2100" dirty="0" smtClean="0"/>
                <a:t>processing pipeline</a:t>
              </a:r>
            </a:p>
          </p:txBody>
        </p:sp>
      </p:grpSp>
      <p:sp>
        <p:nvSpPr>
          <p:cNvPr id="15" name="TextBox 14"/>
          <p:cNvSpPr txBox="1"/>
          <p:nvPr/>
        </p:nvSpPr>
        <p:spPr>
          <a:xfrm>
            <a:off x="6095999" y="1708750"/>
            <a:ext cx="662730" cy="381000"/>
          </a:xfrm>
          <a:prstGeom prst="rect">
            <a:avLst/>
          </a:prstGeom>
          <a:noFill/>
        </p:spPr>
        <p:txBody>
          <a:bodyPr wrap="square" rtlCol="0" anchor="t">
            <a:noAutofit/>
          </a:bodyPr>
          <a:lstStyle/>
          <a:p>
            <a:pPr algn="l" defTabSz="1219140" rtl="0" eaLnBrk="1" latinLnBrk="0" hangingPunct="1">
              <a:buClr>
                <a:schemeClr val="tx2"/>
              </a:buClr>
            </a:pPr>
            <a:r>
              <a:rPr lang="en-US" sz="1400" kern="1200" dirty="0" smtClean="0">
                <a:latin typeface="+mn-lt"/>
                <a:ea typeface="+mn-ea"/>
                <a:cs typeface="+mn-cs"/>
              </a:rPr>
              <a:t>[1]</a:t>
            </a:r>
          </a:p>
        </p:txBody>
      </p:sp>
    </p:spTree>
    <p:extLst>
      <p:ext uri="{BB962C8B-B14F-4D97-AF65-F5344CB8AC3E}">
        <p14:creationId xmlns:p14="http://schemas.microsoft.com/office/powerpoint/2010/main" val="927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5</a:t>
            </a:fld>
            <a:endParaRPr lang="de-DE" dirty="0"/>
          </a:p>
        </p:txBody>
      </p:sp>
      <p:sp>
        <p:nvSpPr>
          <p:cNvPr id="3" name="Title 2"/>
          <p:cNvSpPr>
            <a:spLocks noGrp="1"/>
          </p:cNvSpPr>
          <p:nvPr>
            <p:ph type="title"/>
          </p:nvPr>
        </p:nvSpPr>
        <p:spPr/>
        <p:txBody>
          <a:bodyPr/>
          <a:lstStyle/>
          <a:p>
            <a:r>
              <a:rPr lang="en-US" dirty="0"/>
              <a:t>Introduction and motivation</a:t>
            </a:r>
          </a:p>
        </p:txBody>
      </p:sp>
      <p:sp>
        <p:nvSpPr>
          <p:cNvPr id="4" name="Text Placeholder 3"/>
          <p:cNvSpPr>
            <a:spLocks noGrp="1"/>
          </p:cNvSpPr>
          <p:nvPr>
            <p:ph type="body" sz="quarter" idx="13"/>
          </p:nvPr>
        </p:nvSpPr>
        <p:spPr/>
        <p:txBody>
          <a:bodyPr/>
          <a:lstStyle/>
          <a:p>
            <a:r>
              <a:rPr lang="en-US" dirty="0"/>
              <a:t>Introduction and </a:t>
            </a:r>
            <a:r>
              <a:rPr lang="en-US" dirty="0" smtClean="0"/>
              <a:t>Motivation</a:t>
            </a:r>
            <a:endParaRPr lang="en-US" dirty="0"/>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grpSp>
        <p:nvGrpSpPr>
          <p:cNvPr id="7" name="Group 6"/>
          <p:cNvGrpSpPr/>
          <p:nvPr/>
        </p:nvGrpSpPr>
        <p:grpSpPr>
          <a:xfrm>
            <a:off x="1741223" y="898513"/>
            <a:ext cx="8222902" cy="518160"/>
            <a:chOff x="1165" y="388620"/>
            <a:chExt cx="2263264" cy="518160"/>
          </a:xfrm>
        </p:grpSpPr>
        <p:sp>
          <p:nvSpPr>
            <p:cNvPr id="8" name="Rounded Rectangle 7"/>
            <p:cNvSpPr/>
            <p:nvPr/>
          </p:nvSpPr>
          <p:spPr>
            <a:xfrm>
              <a:off x="1165" y="388620"/>
              <a:ext cx="2263264" cy="5181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txBox="1"/>
            <p:nvPr/>
          </p:nvSpPr>
          <p:spPr>
            <a:xfrm>
              <a:off x="26459" y="413914"/>
              <a:ext cx="2212676" cy="4675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dirty="0" smtClean="0"/>
                <a:t>3D Data Processing using Workflow Engine</a:t>
              </a:r>
            </a:p>
          </p:txBody>
        </p:sp>
      </p:grpSp>
      <p:sp>
        <p:nvSpPr>
          <p:cNvPr id="10" name="Rectangle 9"/>
          <p:cNvSpPr/>
          <p:nvPr/>
        </p:nvSpPr>
        <p:spPr>
          <a:xfrm>
            <a:off x="1357398" y="3740544"/>
            <a:ext cx="2438400" cy="381000"/>
          </a:xfrm>
          <a:prstGeom prst="rect">
            <a:avLst/>
          </a:prstGeom>
          <a:solidFill>
            <a:schemeClr val="tx2"/>
          </a:solidFill>
        </p:spPr>
        <p:txBody>
          <a:bodyPr wrap="square" rtlCol="0" anchor="t">
            <a:noAutofit/>
          </a:bodyPr>
          <a:lstStyle/>
          <a:p>
            <a:pPr algn="ctr">
              <a:buClr>
                <a:schemeClr val="tx2"/>
              </a:buClr>
            </a:pPr>
            <a:r>
              <a:rPr lang="en-US" sz="1400" dirty="0">
                <a:solidFill>
                  <a:schemeClr val="bg1"/>
                </a:solidFill>
              </a:rPr>
              <a:t>Workflow Engine</a:t>
            </a:r>
          </a:p>
        </p:txBody>
      </p:sp>
      <p:sp>
        <p:nvSpPr>
          <p:cNvPr id="17" name="Rectangle 16"/>
          <p:cNvSpPr/>
          <p:nvPr/>
        </p:nvSpPr>
        <p:spPr>
          <a:xfrm>
            <a:off x="4775546" y="1768332"/>
            <a:ext cx="2438400" cy="381000"/>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Reduces Execution time</a:t>
            </a:r>
          </a:p>
          <a:p>
            <a:pPr algn="ctr">
              <a:buClr>
                <a:schemeClr val="tx2"/>
              </a:buClr>
            </a:pPr>
            <a:endParaRPr lang="en-US" sz="1400" dirty="0">
              <a:solidFill>
                <a:schemeClr val="bg1"/>
              </a:solidFill>
            </a:endParaRPr>
          </a:p>
        </p:txBody>
      </p:sp>
      <p:sp>
        <p:nvSpPr>
          <p:cNvPr id="18" name="Rectangle 17"/>
          <p:cNvSpPr/>
          <p:nvPr/>
        </p:nvSpPr>
        <p:spPr>
          <a:xfrm>
            <a:off x="4775546" y="5263046"/>
            <a:ext cx="2438400" cy="462319"/>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Reduction of human interaction</a:t>
            </a:r>
          </a:p>
        </p:txBody>
      </p:sp>
      <p:sp>
        <p:nvSpPr>
          <p:cNvPr id="19" name="Rectangle 18"/>
          <p:cNvSpPr/>
          <p:nvPr/>
        </p:nvSpPr>
        <p:spPr>
          <a:xfrm>
            <a:off x="4775546" y="4098563"/>
            <a:ext cx="2438400" cy="381000"/>
          </a:xfrm>
          <a:prstGeom prst="rect">
            <a:avLst/>
          </a:prstGeom>
          <a:solidFill>
            <a:schemeClr val="accent3"/>
          </a:solidFill>
        </p:spPr>
        <p:txBody>
          <a:bodyPr wrap="square" rtlCol="0" anchor="t">
            <a:noAutofit/>
          </a:bodyPr>
          <a:lstStyle/>
          <a:p>
            <a:pPr algn="ctr">
              <a:buClr>
                <a:schemeClr val="tx2"/>
              </a:buClr>
            </a:pPr>
            <a:r>
              <a:rPr lang="en-US" sz="1400" dirty="0" smtClean="0">
                <a:solidFill>
                  <a:schemeClr val="bg1"/>
                </a:solidFill>
              </a:rPr>
              <a:t>Parallel </a:t>
            </a:r>
            <a:r>
              <a:rPr lang="en-US" sz="1400" dirty="0">
                <a:solidFill>
                  <a:schemeClr val="bg1"/>
                </a:solidFill>
              </a:rPr>
              <a:t>processing</a:t>
            </a:r>
          </a:p>
        </p:txBody>
      </p:sp>
      <p:sp>
        <p:nvSpPr>
          <p:cNvPr id="20" name="Rectangle 19"/>
          <p:cNvSpPr/>
          <p:nvPr/>
        </p:nvSpPr>
        <p:spPr>
          <a:xfrm>
            <a:off x="4775546" y="2934079"/>
            <a:ext cx="2438400" cy="410001"/>
          </a:xfrm>
          <a:prstGeom prst="rect">
            <a:avLst/>
          </a:prstGeom>
          <a:solidFill>
            <a:schemeClr val="accent3"/>
          </a:solidFill>
        </p:spPr>
        <p:txBody>
          <a:bodyPr wrap="square" rtlCol="0" anchor="t">
            <a:noAutofit/>
          </a:bodyPr>
          <a:lstStyle/>
          <a:p>
            <a:pPr algn="ctr">
              <a:buClr>
                <a:schemeClr val="tx2"/>
              </a:buClr>
            </a:pPr>
            <a:r>
              <a:rPr lang="en-US" sz="1400" dirty="0">
                <a:solidFill>
                  <a:schemeClr val="bg1"/>
                </a:solidFill>
              </a:rPr>
              <a:t>Appropriate </a:t>
            </a:r>
            <a:r>
              <a:rPr lang="en-US" sz="1400" dirty="0" smtClean="0">
                <a:solidFill>
                  <a:schemeClr val="bg1"/>
                </a:solidFill>
              </a:rPr>
              <a:t>error handling</a:t>
            </a:r>
            <a:endParaRPr lang="en-US" sz="1400" dirty="0">
              <a:solidFill>
                <a:schemeClr val="bg1"/>
              </a:solidFill>
            </a:endParaRPr>
          </a:p>
        </p:txBody>
      </p:sp>
      <p:cxnSp>
        <p:nvCxnSpPr>
          <p:cNvPr id="22" name="Curved Connector 21"/>
          <p:cNvCxnSpPr>
            <a:stCxn id="10" idx="3"/>
            <a:endCxn id="17" idx="1"/>
          </p:cNvCxnSpPr>
          <p:nvPr/>
        </p:nvCxnSpPr>
        <p:spPr>
          <a:xfrm flipV="1">
            <a:off x="3795798" y="1958832"/>
            <a:ext cx="979748" cy="1972212"/>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3"/>
            <a:endCxn id="20" idx="1"/>
          </p:cNvCxnSpPr>
          <p:nvPr/>
        </p:nvCxnSpPr>
        <p:spPr>
          <a:xfrm flipV="1">
            <a:off x="3795798" y="3139080"/>
            <a:ext cx="979748" cy="791964"/>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0" idx="3"/>
            <a:endCxn id="19" idx="1"/>
          </p:cNvCxnSpPr>
          <p:nvPr/>
        </p:nvCxnSpPr>
        <p:spPr>
          <a:xfrm>
            <a:off x="3795798" y="3931044"/>
            <a:ext cx="979748" cy="358019"/>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10" idx="3"/>
            <a:endCxn id="18" idx="1"/>
          </p:cNvCxnSpPr>
          <p:nvPr/>
        </p:nvCxnSpPr>
        <p:spPr>
          <a:xfrm>
            <a:off x="3795798" y="3931044"/>
            <a:ext cx="979748" cy="1563162"/>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descr="Apache Ai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2158" y="3083984"/>
            <a:ext cx="1127203" cy="48904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Argo Workflows - The workflow engine for Kuberne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2246" y="3053457"/>
            <a:ext cx="1053429" cy="51751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8699006" y="2414910"/>
            <a:ext cx="759806" cy="303226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6200000">
            <a:off x="8172216" y="3552456"/>
            <a:ext cx="3964818" cy="381000"/>
          </a:xfrm>
          <a:prstGeom prst="rect">
            <a:avLst/>
          </a:prstGeom>
          <a:solidFill>
            <a:schemeClr val="tx2"/>
          </a:solidFill>
        </p:spPr>
        <p:txBody>
          <a:bodyPr wrap="square" rtlCol="0" anchor="t">
            <a:noAutofit/>
          </a:bodyPr>
          <a:lstStyle/>
          <a:p>
            <a:pPr algn="ctr">
              <a:buClr>
                <a:schemeClr val="tx2"/>
              </a:buClr>
            </a:pPr>
            <a:r>
              <a:rPr lang="en-US" sz="1400" dirty="0" smtClean="0">
                <a:solidFill>
                  <a:schemeClr val="bg1"/>
                </a:solidFill>
              </a:rPr>
              <a:t>3D Data Processing Pipeline</a:t>
            </a:r>
          </a:p>
        </p:txBody>
      </p:sp>
      <p:pic>
        <p:nvPicPr>
          <p:cNvPr id="1026" name="Picture 2" descr="Build, construction, harmer, house, mak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731663" y="364308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execution time, perform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6566" y="1654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ert, attention, error, message, warn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0906" y="28387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rchitecture, computer, parallel, process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4094" y="398426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nveyor belt, assembly line, robotic arm, automation, futuristic ar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3057" y="518940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840460" y="1415307"/>
            <a:ext cx="510330" cy="345240"/>
          </a:xfrm>
          <a:prstGeom prst="rect">
            <a:avLst/>
          </a:prstGeom>
          <a:noFill/>
        </p:spPr>
        <p:txBody>
          <a:bodyPr wrap="square" rtlCol="0" anchor="t">
            <a:noAutofit/>
          </a:bodyPr>
          <a:lstStyle/>
          <a:p>
            <a:pPr algn="l" defTabSz="1219140" rtl="0" eaLnBrk="1" latinLnBrk="0" hangingPunct="1">
              <a:buClr>
                <a:schemeClr val="tx2"/>
              </a:buClr>
            </a:pPr>
            <a:r>
              <a:rPr lang="en-US" sz="1400" kern="1200" dirty="0" smtClean="0">
                <a:latin typeface="+mn-lt"/>
                <a:ea typeface="+mn-ea"/>
                <a:cs typeface="+mn-cs"/>
              </a:rPr>
              <a:t>[2]</a:t>
            </a:r>
          </a:p>
        </p:txBody>
      </p:sp>
    </p:spTree>
    <p:extLst>
      <p:ext uri="{BB962C8B-B14F-4D97-AF65-F5344CB8AC3E}">
        <p14:creationId xmlns:p14="http://schemas.microsoft.com/office/powerpoint/2010/main" val="270370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500"/>
                                        <p:tgtEl>
                                          <p:spTgt spid="10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1036"/>
                                        </p:tgtEl>
                                        <p:attrNameLst>
                                          <p:attrName>style.visibility</p:attrName>
                                        </p:attrNameLst>
                                      </p:cBhvr>
                                      <p:to>
                                        <p:strVal val="visible"/>
                                      </p:to>
                                    </p:set>
                                    <p:animEffect transition="in" filter="fade">
                                      <p:cBhvr>
                                        <p:cTn id="46" dur="500"/>
                                        <p:tgtEl>
                                          <p:spTgt spid="10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500"/>
                                        <p:tgtEl>
                                          <p:spTgt spid="10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P spid="20" grpId="0" animBg="1"/>
      <p:bldP spid="11"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smtClean="0"/>
              <a:t>Table </a:t>
            </a:r>
            <a:r>
              <a:rPr lang="de-DE" dirty="0" err="1" smtClean="0"/>
              <a:t>of</a:t>
            </a:r>
            <a:r>
              <a:rPr lang="de-DE" dirty="0" smtClean="0"/>
              <a:t> Contents</a:t>
            </a:r>
            <a:endParaRPr lang="de-DE" dirty="0"/>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6</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2210533474"/>
              </p:ext>
            </p:extLst>
          </p:nvPr>
        </p:nvGraphicFramePr>
        <p:xfrm>
          <a:off x="2735627" y="1028733"/>
          <a:ext cx="6708745" cy="384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1">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kern="1200" dirty="0" smtClean="0">
                          <a:solidFill>
                            <a:schemeClr val="tx1"/>
                          </a:solidFill>
                          <a:latin typeface="+mn-lt"/>
                          <a:ea typeface="+mn-ea"/>
                          <a:cs typeface="+mn-cs"/>
                        </a:rPr>
                        <a:t>2.</a:t>
                      </a:r>
                      <a:endParaRPr lang="de-DE" sz="1600" b="1" kern="1200" dirty="0">
                        <a:solidFill>
                          <a:schemeClr val="tx1"/>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Core Project Tasks</a:t>
                      </a:r>
                      <a:endParaRPr lang="en-US" sz="1600" b="1" kern="1200" noProof="0" dirty="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3</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4</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Requirements of</a:t>
                      </a:r>
                      <a:r>
                        <a:rPr lang="en-US" sz="1600" b="0" baseline="0" noProof="0" dirty="0" smtClean="0">
                          <a:solidFill>
                            <a:schemeClr val="bg1">
                              <a:lumMod val="50000"/>
                            </a:schemeClr>
                          </a:solidFill>
                          <a:latin typeface="+mn-lt"/>
                        </a:rPr>
                        <a:t> the software system</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5.</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Selection</a:t>
                      </a:r>
                      <a:r>
                        <a:rPr lang="en-US" sz="1600" b="0" baseline="0" noProof="0" dirty="0" smtClean="0">
                          <a:solidFill>
                            <a:schemeClr val="bg1">
                              <a:lumMod val="50000"/>
                            </a:schemeClr>
                          </a:solidFill>
                          <a:latin typeface="+mn-lt"/>
                        </a:rPr>
                        <a:t> of a workflow Engine</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6</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Conceptual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4513399"/>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8831333"/>
                  </a:ext>
                </a:extLst>
              </a:tr>
            </a:tbl>
          </a:graphicData>
        </a:graphic>
      </p:graphicFrame>
    </p:spTree>
    <p:extLst>
      <p:ext uri="{BB962C8B-B14F-4D97-AF65-F5344CB8AC3E}">
        <p14:creationId xmlns:p14="http://schemas.microsoft.com/office/powerpoint/2010/main" val="2935728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
            <a:extLst>
              <a:ext uri="{FF2B5EF4-FFF2-40B4-BE49-F238E27FC236}">
                <a16:creationId xmlns:a16="http://schemas.microsoft.com/office/drawing/2014/main" id="{822A5197-C708-48A3-8ACB-BC3F07EEC363}"/>
              </a:ext>
            </a:extLst>
          </p:cNvPr>
          <p:cNvSpPr>
            <a:spLocks noGrp="1"/>
          </p:cNvSpPr>
          <p:nvPr>
            <p:ph type="sldNum" sz="quarter" idx="11"/>
          </p:nvPr>
        </p:nvSpPr>
        <p:spPr/>
        <p:txBody>
          <a:bodyPr/>
          <a:lstStyle/>
          <a:p>
            <a:fld id="{510F5557-C080-4AD3-A72B-D7E1D948C677}" type="slidenum">
              <a:rPr lang="de-DE" smtClean="0"/>
              <a:pPr/>
              <a:t>7</a:t>
            </a:fld>
            <a:endParaRPr lang="de-DE" dirty="0"/>
          </a:p>
        </p:txBody>
      </p:sp>
      <p:sp>
        <p:nvSpPr>
          <p:cNvPr id="2" name="Titel 1">
            <a:extLst>
              <a:ext uri="{FF2B5EF4-FFF2-40B4-BE49-F238E27FC236}">
                <a16:creationId xmlns:a16="http://schemas.microsoft.com/office/drawing/2014/main" id="{CC02725D-FED6-4550-885F-ADD0622779F9}"/>
              </a:ext>
            </a:extLst>
          </p:cNvPr>
          <p:cNvSpPr>
            <a:spLocks noGrp="1"/>
          </p:cNvSpPr>
          <p:nvPr>
            <p:ph type="title"/>
          </p:nvPr>
        </p:nvSpPr>
        <p:spPr/>
        <p:txBody>
          <a:bodyPr/>
          <a:lstStyle/>
          <a:p>
            <a:pPr lvl="0"/>
            <a:r>
              <a:rPr lang="en-US" dirty="0"/>
              <a:t>Core Project Tasks</a:t>
            </a:r>
          </a:p>
        </p:txBody>
      </p:sp>
      <p:sp>
        <p:nvSpPr>
          <p:cNvPr id="11" name="Textplatzhalter 11">
            <a:extLst>
              <a:ext uri="{FF2B5EF4-FFF2-40B4-BE49-F238E27FC236}">
                <a16:creationId xmlns:a16="http://schemas.microsoft.com/office/drawing/2014/main" id="{B809D58C-AD5E-4AF7-9259-E27BD49A761F}"/>
              </a:ext>
            </a:extLst>
          </p:cNvPr>
          <p:cNvSpPr>
            <a:spLocks noGrp="1"/>
          </p:cNvSpPr>
          <p:nvPr>
            <p:ph type="body" sz="quarter" idx="13"/>
          </p:nvPr>
        </p:nvSpPr>
        <p:spPr/>
        <p:txBody>
          <a:bodyPr/>
          <a:lstStyle>
            <a:lvl1pPr marL="0" marR="0" indent="0" algn="l" defTabSz="1219140" rtl="0" eaLnBrk="1" fontAlgn="auto" latinLnBrk="0" hangingPunct="1">
              <a:lnSpc>
                <a:spcPct val="100000"/>
              </a:lnSpc>
              <a:spcBef>
                <a:spcPct val="20000"/>
              </a:spcBef>
              <a:spcAft>
                <a:spcPts val="0"/>
              </a:spcAft>
              <a:buClr>
                <a:srgbClr val="1783E8"/>
              </a:buClr>
              <a:buSzTx/>
              <a:buFont typeface="Wingdings" pitchFamily="2" charset="2"/>
              <a:buNone/>
              <a:tabLst/>
              <a:defRPr sz="800">
                <a:solidFill>
                  <a:schemeClr val="bg1"/>
                </a:solidFill>
              </a:defRPr>
            </a:lvl1pPr>
          </a:lstStyle>
          <a:p>
            <a:pPr lvl="0"/>
            <a:r>
              <a:rPr lang="de-DE" dirty="0" smtClean="0"/>
              <a:t>Core Project Tasks</a:t>
            </a:r>
            <a:endParaRPr lang="de-DE" dirty="0"/>
          </a:p>
        </p:txBody>
      </p:sp>
      <p:sp>
        <p:nvSpPr>
          <p:cNvPr id="5" name="Textplatzhalter 4">
            <a:extLst>
              <a:ext uri="{FF2B5EF4-FFF2-40B4-BE49-F238E27FC236}">
                <a16:creationId xmlns:a16="http://schemas.microsoft.com/office/drawing/2014/main" id="{B4506E23-69F8-4824-81E7-866F35868A2D}"/>
              </a:ext>
            </a:extLst>
          </p:cNvPr>
          <p:cNvSpPr>
            <a:spLocks noGrp="1"/>
          </p:cNvSpPr>
          <p:nvPr>
            <p:ph type="body" sz="quarter" idx="14"/>
          </p:nvPr>
        </p:nvSpPr>
        <p:spPr/>
        <p:txBody>
          <a:bodyPr/>
          <a:lstStyle/>
          <a:p>
            <a:r>
              <a:rPr lang="de-DE" dirty="0" err="1"/>
              <a:t>Presentation</a:t>
            </a:r>
            <a:r>
              <a:rPr lang="de-DE" dirty="0"/>
              <a:t> on Research </a:t>
            </a:r>
            <a:r>
              <a:rPr lang="de-DE" dirty="0" smtClean="0"/>
              <a:t>Project</a:t>
            </a:r>
            <a:endParaRPr lang="de-DE" dirty="0"/>
          </a:p>
        </p:txBody>
      </p:sp>
      <p:sp>
        <p:nvSpPr>
          <p:cNvPr id="6" name="Textplatzhalter 5">
            <a:extLst>
              <a:ext uri="{FF2B5EF4-FFF2-40B4-BE49-F238E27FC236}">
                <a16:creationId xmlns:a16="http://schemas.microsoft.com/office/drawing/2014/main" id="{60A89441-02C8-41F9-9F8F-5E0CEEDFA434}"/>
              </a:ext>
            </a:extLst>
          </p:cNvPr>
          <p:cNvSpPr>
            <a:spLocks noGrp="1"/>
          </p:cNvSpPr>
          <p:nvPr>
            <p:ph type="body" sz="quarter" idx="15"/>
          </p:nvPr>
        </p:nvSpPr>
        <p:spPr/>
        <p:txBody>
          <a:bodyPr/>
          <a:lstStyle/>
          <a:p>
            <a:r>
              <a:rPr lang="de-DE" dirty="0" smtClean="0"/>
              <a:t>-</a:t>
            </a:r>
            <a:endParaRPr lang="de-DE" dirty="0"/>
          </a:p>
        </p:txBody>
      </p:sp>
      <p:sp>
        <p:nvSpPr>
          <p:cNvPr id="13" name="TextBox 12"/>
          <p:cNvSpPr txBox="1"/>
          <p:nvPr/>
        </p:nvSpPr>
        <p:spPr>
          <a:xfrm>
            <a:off x="1632528" y="959760"/>
            <a:ext cx="2209800" cy="381000"/>
          </a:xfrm>
          <a:prstGeom prst="roundRect">
            <a:avLst/>
          </a:prstGeom>
          <a:solidFill>
            <a:schemeClr val="accent1"/>
          </a:solidFill>
        </p:spPr>
        <p:txBody>
          <a:bodyPr wrap="square" rtlCol="0" anchor="t">
            <a:noAutofit/>
          </a:bodyPr>
          <a:lstStyle/>
          <a:p>
            <a:pPr algn="ctr" defTabSz="1219140" rtl="0" eaLnBrk="1" latinLnBrk="0" hangingPunct="1">
              <a:buClr>
                <a:schemeClr val="tx2"/>
              </a:buClr>
            </a:pPr>
            <a:r>
              <a:rPr lang="en-US" sz="1400" dirty="0" smtClean="0">
                <a:solidFill>
                  <a:schemeClr val="bg1"/>
                </a:solidFill>
              </a:rPr>
              <a:t>Analysis</a:t>
            </a:r>
          </a:p>
        </p:txBody>
      </p:sp>
      <p:sp>
        <p:nvSpPr>
          <p:cNvPr id="14" name="TextBox 13"/>
          <p:cNvSpPr txBox="1"/>
          <p:nvPr/>
        </p:nvSpPr>
        <p:spPr>
          <a:xfrm>
            <a:off x="4876800" y="959760"/>
            <a:ext cx="2209800" cy="381000"/>
          </a:xfrm>
          <a:prstGeom prst="round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a:t>Implementation</a:t>
            </a:r>
          </a:p>
        </p:txBody>
      </p:sp>
      <p:sp>
        <p:nvSpPr>
          <p:cNvPr id="15" name="TextBox 14"/>
          <p:cNvSpPr txBox="1"/>
          <p:nvPr/>
        </p:nvSpPr>
        <p:spPr>
          <a:xfrm>
            <a:off x="8134135" y="952277"/>
            <a:ext cx="2209800" cy="381000"/>
          </a:xfrm>
          <a:prstGeom prst="roundRect">
            <a:avLst/>
          </a:prstGeom>
          <a:solidFill>
            <a:schemeClr val="accent1"/>
          </a:solidFill>
        </p:spPr>
        <p:txBody>
          <a:bodyPr wrap="square" rtlCol="0" anchor="t">
            <a:noAutofit/>
          </a:bodyPr>
          <a:lstStyle/>
          <a:p>
            <a:pPr algn="ctr">
              <a:buClr>
                <a:schemeClr val="tx2"/>
              </a:buClr>
            </a:pPr>
            <a:r>
              <a:rPr lang="en-US" sz="1400" dirty="0" smtClean="0">
                <a:solidFill>
                  <a:schemeClr val="bg1"/>
                </a:solidFill>
              </a:rPr>
              <a:t>Evaluation</a:t>
            </a:r>
          </a:p>
        </p:txBody>
      </p:sp>
      <p:sp>
        <p:nvSpPr>
          <p:cNvPr id="21" name="TextBox 20"/>
          <p:cNvSpPr txBox="1"/>
          <p:nvPr/>
        </p:nvSpPr>
        <p:spPr>
          <a:xfrm>
            <a:off x="1632527" y="1655126"/>
            <a:ext cx="2216661" cy="892017"/>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Requirements formulation</a:t>
            </a:r>
          </a:p>
        </p:txBody>
      </p:sp>
      <p:sp>
        <p:nvSpPr>
          <p:cNvPr id="22" name="TextBox 21"/>
          <p:cNvSpPr txBox="1"/>
          <p:nvPr/>
        </p:nvSpPr>
        <p:spPr>
          <a:xfrm>
            <a:off x="1615111" y="2861509"/>
            <a:ext cx="2234078" cy="892017"/>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Evaluation of Workflow Engine</a:t>
            </a:r>
          </a:p>
        </p:txBody>
      </p:sp>
      <p:sp>
        <p:nvSpPr>
          <p:cNvPr id="23" name="TextBox 22"/>
          <p:cNvSpPr txBox="1"/>
          <p:nvPr/>
        </p:nvSpPr>
        <p:spPr>
          <a:xfrm>
            <a:off x="1632527" y="4067892"/>
            <a:ext cx="2216661" cy="891273"/>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Selection of a </a:t>
            </a:r>
            <a:r>
              <a:rPr lang="en-US" dirty="0" smtClean="0"/>
              <a:t>workflow engine</a:t>
            </a:r>
            <a:r>
              <a:rPr lang="en-US" dirty="0"/>
              <a:t/>
            </a:r>
            <a:br>
              <a:rPr lang="en-US" dirty="0"/>
            </a:br>
            <a:r>
              <a:rPr lang="en-US" dirty="0"/>
              <a:t>(AA or AW)</a:t>
            </a:r>
          </a:p>
        </p:txBody>
      </p:sp>
      <p:sp>
        <p:nvSpPr>
          <p:cNvPr id="24" name="TextBox 23"/>
          <p:cNvSpPr txBox="1"/>
          <p:nvPr/>
        </p:nvSpPr>
        <p:spPr>
          <a:xfrm>
            <a:off x="4868091" y="1593723"/>
            <a:ext cx="2218510" cy="839192"/>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Installation and configuration</a:t>
            </a:r>
          </a:p>
        </p:txBody>
      </p:sp>
      <p:sp>
        <p:nvSpPr>
          <p:cNvPr id="25" name="TextBox 24"/>
          <p:cNvSpPr txBox="1"/>
          <p:nvPr/>
        </p:nvSpPr>
        <p:spPr>
          <a:xfrm>
            <a:off x="4868090" y="2861508"/>
            <a:ext cx="2218510" cy="891273"/>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Implementation of tasks using third </a:t>
            </a:r>
            <a:r>
              <a:rPr lang="en-US" dirty="0" smtClean="0"/>
              <a:t>party Software</a:t>
            </a:r>
            <a:endParaRPr lang="en-US" dirty="0"/>
          </a:p>
        </p:txBody>
      </p:sp>
      <p:sp>
        <p:nvSpPr>
          <p:cNvPr id="28" name="TextBox 27"/>
          <p:cNvSpPr txBox="1"/>
          <p:nvPr/>
        </p:nvSpPr>
        <p:spPr>
          <a:xfrm>
            <a:off x="8134135" y="1593723"/>
            <a:ext cx="2209800" cy="839192"/>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a:t>Executing workflow using pre-processed test data</a:t>
            </a:r>
          </a:p>
        </p:txBody>
      </p:sp>
      <p:cxnSp>
        <p:nvCxnSpPr>
          <p:cNvPr id="4" name="Straight Arrow Connector 3"/>
          <p:cNvCxnSpPr/>
          <p:nvPr/>
        </p:nvCxnSpPr>
        <p:spPr>
          <a:xfrm>
            <a:off x="3842328" y="1150260"/>
            <a:ext cx="1034472"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086600" y="1142777"/>
            <a:ext cx="1047535" cy="748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0800000" flipV="1">
            <a:off x="1615111" y="2101134"/>
            <a:ext cx="17416" cy="1206383"/>
          </a:xfrm>
          <a:prstGeom prst="curvedConnector3">
            <a:avLst>
              <a:gd name="adj1" fmla="val 1412586"/>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flipH="1">
            <a:off x="3849188" y="3307518"/>
            <a:ext cx="1" cy="1206011"/>
          </a:xfrm>
          <a:prstGeom prst="curvedConnector3">
            <a:avLst>
              <a:gd name="adj1" fmla="val -228600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V="1">
            <a:off x="3849188" y="2013319"/>
            <a:ext cx="1018903" cy="2500210"/>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flipH="1">
            <a:off x="7086600" y="2013319"/>
            <a:ext cx="1" cy="1293826"/>
          </a:xfrm>
          <a:prstGeom prst="curvedConnector3">
            <a:avLst>
              <a:gd name="adj1" fmla="val -228600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flipV="1">
            <a:off x="7086600" y="2013319"/>
            <a:ext cx="1047535" cy="1293826"/>
          </a:xfrm>
          <a:prstGeom prst="curvedConnector3">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134135" y="2843828"/>
            <a:ext cx="2209800" cy="839192"/>
          </a:xfrm>
          <a:prstGeom prst="roundRect">
            <a:avLst/>
          </a:prstGeom>
          <a:solidFill>
            <a:schemeClr val="tx2"/>
          </a:solidFill>
        </p:spPr>
        <p:txBody>
          <a:bodyPr wrap="square" rtlCol="0" anchor="t">
            <a:noAutofit/>
          </a:bodyPr>
          <a:lstStyle>
            <a:defPPr>
              <a:defRPr lang="de-DE"/>
            </a:defPPr>
            <a:lvl1pPr>
              <a:buClr>
                <a:schemeClr val="tx2"/>
              </a:buClr>
              <a:defRPr sz="1400">
                <a:solidFill>
                  <a:schemeClr val="bg1"/>
                </a:solidFill>
              </a:defRPr>
            </a:lvl1pPr>
          </a:lstStyle>
          <a:p>
            <a:r>
              <a:rPr lang="en-US" dirty="0" smtClean="0"/>
              <a:t>Performance Evaluation of the implemented pipeline</a:t>
            </a:r>
            <a:endParaRPr lang="en-US" dirty="0"/>
          </a:p>
        </p:txBody>
      </p:sp>
      <p:cxnSp>
        <p:nvCxnSpPr>
          <p:cNvPr id="42" name="Curved Connector 41"/>
          <p:cNvCxnSpPr/>
          <p:nvPr/>
        </p:nvCxnSpPr>
        <p:spPr>
          <a:xfrm>
            <a:off x="10343935" y="2013319"/>
            <a:ext cx="12700" cy="1250105"/>
          </a:xfrm>
          <a:prstGeom prst="curvedConnector3">
            <a:avLst>
              <a:gd name="adj1" fmla="val 1800000"/>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76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animBg="1"/>
      <p:bldP spid="22" grpId="0" animBg="1"/>
      <p:bldP spid="23" grpId="0" animBg="1"/>
      <p:bldP spid="24" grpId="0" animBg="1"/>
      <p:bldP spid="25" grpId="0" animBg="1"/>
      <p:bldP spid="28"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849F36F-F5FE-4E2B-AC55-A8575FF2AF8F}"/>
              </a:ext>
            </a:extLst>
          </p:cNvPr>
          <p:cNvSpPr>
            <a:spLocks noGrp="1"/>
          </p:cNvSpPr>
          <p:nvPr>
            <p:ph type="body" sz="quarter" idx="13"/>
          </p:nvPr>
        </p:nvSpPr>
        <p:spPr/>
        <p:txBody>
          <a:bodyPr/>
          <a:lstStyle/>
          <a:p>
            <a:r>
              <a:rPr lang="de-DE" dirty="0"/>
              <a:t>Table </a:t>
            </a:r>
            <a:r>
              <a:rPr lang="de-DE" dirty="0" err="1"/>
              <a:t>of</a:t>
            </a:r>
            <a:r>
              <a:rPr lang="de-DE" dirty="0"/>
              <a:t> Contents</a:t>
            </a:r>
          </a:p>
        </p:txBody>
      </p:sp>
      <p:sp>
        <p:nvSpPr>
          <p:cNvPr id="10" name="Titel 9">
            <a:extLst>
              <a:ext uri="{FF2B5EF4-FFF2-40B4-BE49-F238E27FC236}">
                <a16:creationId xmlns:a16="http://schemas.microsoft.com/office/drawing/2014/main" id="{1C38B9F2-3AC3-49DC-A9CB-B63AE0A2638D}"/>
              </a:ext>
            </a:extLst>
          </p:cNvPr>
          <p:cNvSpPr>
            <a:spLocks noGrp="1"/>
          </p:cNvSpPr>
          <p:nvPr>
            <p:ph type="title"/>
          </p:nvPr>
        </p:nvSpPr>
        <p:spPr/>
        <p:txBody>
          <a:bodyPr/>
          <a:lstStyle/>
          <a:p>
            <a:r>
              <a:rPr lang="en-US" dirty="0" smtClean="0"/>
              <a:t>Table of Contents</a:t>
            </a:r>
            <a:endParaRPr lang="en-US" dirty="0"/>
          </a:p>
        </p:txBody>
      </p:sp>
      <p:sp>
        <p:nvSpPr>
          <p:cNvPr id="2" name="Foliennummernplatzhalter 1"/>
          <p:cNvSpPr>
            <a:spLocks noGrp="1"/>
          </p:cNvSpPr>
          <p:nvPr>
            <p:ph type="sldNum" sz="quarter" idx="12"/>
          </p:nvPr>
        </p:nvSpPr>
        <p:spPr/>
        <p:txBody>
          <a:bodyPr/>
          <a:lstStyle/>
          <a:p>
            <a:fld id="{510F5557-C080-4AD3-A72B-D7E1D948C677}" type="slidenum">
              <a:rPr lang="de-DE" smtClean="0"/>
              <a:pPr/>
              <a:t>8</a:t>
            </a:fld>
            <a:endParaRPr lang="de-DE" dirty="0"/>
          </a:p>
        </p:txBody>
      </p:sp>
      <p:sp>
        <p:nvSpPr>
          <p:cNvPr id="15" name="Textplatzhalter 14">
            <a:extLst>
              <a:ext uri="{FF2B5EF4-FFF2-40B4-BE49-F238E27FC236}">
                <a16:creationId xmlns:a16="http://schemas.microsoft.com/office/drawing/2014/main" id="{19E8F7E4-90CD-449B-B1F4-7E0E15E65E64}"/>
              </a:ext>
            </a:extLst>
          </p:cNvPr>
          <p:cNvSpPr>
            <a:spLocks noGrp="1"/>
          </p:cNvSpPr>
          <p:nvPr>
            <p:ph type="body" sz="quarter" idx="15"/>
          </p:nvPr>
        </p:nvSpPr>
        <p:spPr/>
        <p:txBody>
          <a:bodyPr/>
          <a:lstStyle/>
          <a:p>
            <a:r>
              <a:rPr lang="de-DE" dirty="0" smtClean="0"/>
              <a:t>-</a:t>
            </a:r>
            <a:endParaRPr lang="de-DE" dirty="0"/>
          </a:p>
        </p:txBody>
      </p:sp>
      <p:sp>
        <p:nvSpPr>
          <p:cNvPr id="16" name="Textplatzhalter 15">
            <a:extLst>
              <a:ext uri="{FF2B5EF4-FFF2-40B4-BE49-F238E27FC236}">
                <a16:creationId xmlns:a16="http://schemas.microsoft.com/office/drawing/2014/main" id="{140832FE-BFB3-4226-9BA5-14E9F2DDC7DD}"/>
              </a:ext>
            </a:extLst>
          </p:cNvPr>
          <p:cNvSpPr>
            <a:spLocks noGrp="1"/>
          </p:cNvSpPr>
          <p:nvPr>
            <p:ph type="body" sz="quarter" idx="16"/>
          </p:nvPr>
        </p:nvSpPr>
        <p:spPr/>
        <p:txBody>
          <a:bodyPr/>
          <a:lstStyle/>
          <a:p>
            <a:r>
              <a:rPr lang="de-DE" dirty="0" err="1"/>
              <a:t>Presentation</a:t>
            </a:r>
            <a:r>
              <a:rPr lang="de-DE" dirty="0"/>
              <a:t> on Research </a:t>
            </a:r>
            <a:r>
              <a:rPr lang="de-DE" dirty="0" smtClean="0"/>
              <a:t>Project</a:t>
            </a:r>
            <a:endParaRPr lang="de-DE" dirty="0"/>
          </a:p>
        </p:txBody>
      </p:sp>
      <p:graphicFrame>
        <p:nvGraphicFramePr>
          <p:cNvPr id="6" name="Tabelle 5"/>
          <p:cNvGraphicFramePr>
            <a:graphicFrameLocks noGrp="1"/>
          </p:cNvGraphicFramePr>
          <p:nvPr>
            <p:extLst>
              <p:ext uri="{D42A27DB-BD31-4B8C-83A1-F6EECF244321}">
                <p14:modId xmlns:p14="http://schemas.microsoft.com/office/powerpoint/2010/main" val="1941170179"/>
              </p:ext>
            </p:extLst>
          </p:nvPr>
        </p:nvGraphicFramePr>
        <p:xfrm>
          <a:off x="2716033" y="872716"/>
          <a:ext cx="6708746" cy="5280875"/>
        </p:xfrm>
        <a:graphic>
          <a:graphicData uri="http://schemas.openxmlformats.org/drawingml/2006/table">
            <a:tbl>
              <a:tblPr firstRow="1" bandRow="1">
                <a:tableStyleId>{5C22544A-7EE6-4342-B048-85BDC9FD1C3A}</a:tableStyleId>
              </a:tblPr>
              <a:tblGrid>
                <a:gridCol w="809284">
                  <a:extLst>
                    <a:ext uri="{9D8B030D-6E8A-4147-A177-3AD203B41FA5}">
                      <a16:colId xmlns:a16="http://schemas.microsoft.com/office/drawing/2014/main" val="20000"/>
                    </a:ext>
                  </a:extLst>
                </a:gridCol>
                <a:gridCol w="5899462">
                  <a:extLst>
                    <a:ext uri="{9D8B030D-6E8A-4147-A177-3AD203B41FA5}">
                      <a16:colId xmlns:a16="http://schemas.microsoft.com/office/drawing/2014/main" val="20001"/>
                    </a:ext>
                  </a:extLst>
                </a:gridCol>
              </a:tblGrid>
              <a:tr h="480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a:solidFill>
                            <a:schemeClr val="bg1">
                              <a:lumMod val="50000"/>
                            </a:schemeClr>
                          </a:solidFill>
                          <a:latin typeface="+mn-lt"/>
                          <a:ea typeface="+mn-ea"/>
                          <a:cs typeface="+mn-cs"/>
                        </a:rPr>
                        <a:t>1.</a:t>
                      </a:r>
                    </a:p>
                  </a:txBody>
                  <a:tcPr marL="336000" marR="0" marT="60960" marB="60960" anchor="ctr">
                    <a:lnL w="19050" cap="flat" cmpd="sng" algn="ctr">
                      <a:noFill/>
                      <a:prstDash val="sysDot"/>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Introduction and motivation</a:t>
                      </a:r>
                      <a:endParaRPr lang="en-US" sz="1600" b="0" kern="1200" noProof="0" dirty="0">
                        <a:solidFill>
                          <a:schemeClr val="bg1">
                            <a:lumMod val="50000"/>
                          </a:schemeClr>
                        </a:solidFill>
                        <a:latin typeface="+mn-lt"/>
                        <a:ea typeface="+mn-ea"/>
                        <a:cs typeface="+mn-cs"/>
                      </a:endParaRPr>
                    </a:p>
                  </a:txBody>
                  <a:tcPr marL="96000" marR="121920" marT="60960" marB="60960" anchor="ctr">
                    <a:lnL w="12700" cap="flat" cmpd="sng" algn="ctr">
                      <a:noFill/>
                      <a:prstDash val="lgDash"/>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kern="1200" dirty="0" smtClean="0">
                          <a:solidFill>
                            <a:schemeClr val="bg1">
                              <a:lumMod val="50000"/>
                            </a:schemeClr>
                          </a:solidFill>
                          <a:latin typeface="+mn-lt"/>
                          <a:ea typeface="+mn-ea"/>
                          <a:cs typeface="+mn-cs"/>
                        </a:rPr>
                        <a:t>2.</a:t>
                      </a:r>
                      <a:endParaRPr lang="de-DE" sz="1600" b="0" kern="1200" dirty="0">
                        <a:solidFill>
                          <a:schemeClr val="bg1">
                            <a:lumMod val="50000"/>
                          </a:schemeClr>
                        </a:solidFill>
                        <a:latin typeface="+mn-lt"/>
                        <a:ea typeface="+mn-ea"/>
                        <a:cs typeface="+mn-cs"/>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noProof="0" dirty="0" smtClean="0">
                          <a:solidFill>
                            <a:schemeClr val="bg1">
                              <a:lumMod val="50000"/>
                            </a:schemeClr>
                          </a:solidFill>
                          <a:latin typeface="+mn-lt"/>
                          <a:ea typeface="+mn-ea"/>
                          <a:cs typeface="+mn-cs"/>
                        </a:rPr>
                        <a:t>Core Project Tasks</a:t>
                      </a:r>
                      <a:endParaRPr lang="en-US" sz="1600" b="0" kern="1200" noProof="0" dirty="0">
                        <a:solidFill>
                          <a:schemeClr val="bg1">
                            <a:lumMod val="50000"/>
                          </a:schemeClr>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dirty="0">
                          <a:solidFill>
                            <a:schemeClr val="tx1"/>
                          </a:solidFill>
                          <a:latin typeface="+mn-lt"/>
                        </a:rPr>
                        <a:t>3</a:t>
                      </a:r>
                      <a:r>
                        <a:rPr lang="de-DE" sz="1600" b="1" dirty="0" smtClean="0">
                          <a:solidFill>
                            <a:schemeClr val="tx1"/>
                          </a:solidFill>
                          <a:latin typeface="+mn-lt"/>
                        </a:rPr>
                        <a:t>.</a:t>
                      </a:r>
                      <a:endParaRPr lang="de-DE" sz="1600" b="1" dirty="0">
                        <a:solidFill>
                          <a:schemeClr val="tx1"/>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1"/>
                          </a:solidFill>
                          <a:latin typeface="+mn-lt"/>
                        </a:rPr>
                        <a:t>State of the art</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3.1</a:t>
                      </a: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1"/>
                          </a:solidFill>
                          <a:latin typeface="+mn-lt"/>
                        </a:rPr>
                        <a:t>Workflow Engine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1874673"/>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3.2</a:t>
                      </a: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Apache Airflow and Argo Workflow</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052324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noProof="0" dirty="0" smtClean="0">
                          <a:solidFill>
                            <a:schemeClr val="tx1"/>
                          </a:solidFill>
                          <a:latin typeface="+mn-lt"/>
                          <a:ea typeface="+mn-ea"/>
                          <a:cs typeface="+mn-cs"/>
                        </a:rPr>
                        <a:t>3.3</a:t>
                      </a: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latin typeface="+mn-lt"/>
                          <a:ea typeface="+mn-ea"/>
                          <a:cs typeface="+mn-cs"/>
                        </a:rPr>
                        <a:t>Workflow Engines in 3D data</a:t>
                      </a:r>
                      <a:r>
                        <a:rPr lang="en-US" sz="1600" b="1" kern="1200" baseline="0" dirty="0">
                          <a:solidFill>
                            <a:schemeClr val="tx1"/>
                          </a:solidFill>
                          <a:latin typeface="+mn-lt"/>
                          <a:ea typeface="+mn-ea"/>
                          <a:cs typeface="+mn-cs"/>
                        </a:rPr>
                        <a:t> </a:t>
                      </a:r>
                      <a:r>
                        <a:rPr lang="en-US" sz="1600" b="1" kern="1200" baseline="0" dirty="0" smtClean="0">
                          <a:solidFill>
                            <a:schemeClr val="tx1"/>
                          </a:solidFill>
                          <a:latin typeface="+mn-lt"/>
                          <a:ea typeface="+mn-ea"/>
                          <a:cs typeface="+mn-cs"/>
                        </a:rPr>
                        <a:t>Processing</a:t>
                      </a:r>
                      <a:endParaRPr lang="en-US" sz="1600" b="1" kern="1200" dirty="0" smtClean="0">
                        <a:solidFill>
                          <a:schemeClr val="tx1"/>
                        </a:solidFill>
                        <a:latin typeface="+mn-lt"/>
                        <a:ea typeface="+mn-ea"/>
                        <a:cs typeface="+mn-cs"/>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051686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4</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Requirements of</a:t>
                      </a:r>
                      <a:r>
                        <a:rPr lang="en-US" sz="1600" b="0" baseline="0" noProof="0" dirty="0" smtClean="0">
                          <a:solidFill>
                            <a:schemeClr val="bg1">
                              <a:lumMod val="50000"/>
                            </a:schemeClr>
                          </a:solidFill>
                          <a:latin typeface="+mn-lt"/>
                        </a:rPr>
                        <a:t> the software system</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5.</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Selection</a:t>
                      </a:r>
                      <a:r>
                        <a:rPr lang="en-US" sz="1600" b="0" baseline="0" noProof="0" dirty="0" smtClean="0">
                          <a:solidFill>
                            <a:schemeClr val="bg1">
                              <a:lumMod val="50000"/>
                            </a:schemeClr>
                          </a:solidFill>
                          <a:latin typeface="+mn-lt"/>
                        </a:rPr>
                        <a:t> of a workflow Engine</a:t>
                      </a:r>
                      <a:endParaRPr lang="en-US" sz="1600" b="0" noProof="0" dirty="0" smtClean="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a:solidFill>
                            <a:schemeClr val="bg1">
                              <a:lumMod val="50000"/>
                            </a:schemeClr>
                          </a:solidFill>
                          <a:latin typeface="+mn-lt"/>
                        </a:rPr>
                        <a:t>6</a:t>
                      </a:r>
                      <a:r>
                        <a:rPr lang="de-DE" sz="1600" b="0" dirty="0" smtClean="0">
                          <a:solidFill>
                            <a:schemeClr val="bg1">
                              <a:lumMod val="50000"/>
                            </a:schemeClr>
                          </a:solidFill>
                          <a:latin typeface="+mn-lt"/>
                        </a:rPr>
                        <a:t>.</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Conceptual 3D Data Processing Pipeline</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98737"/>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7.</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Evaluation</a:t>
                      </a: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1194188"/>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dirty="0" smtClean="0">
                          <a:solidFill>
                            <a:schemeClr val="bg1">
                              <a:lumMod val="50000"/>
                            </a:schemeClr>
                          </a:solidFill>
                          <a:latin typeface="+mn-lt"/>
                        </a:rPr>
                        <a:t>8.</a:t>
                      </a:r>
                      <a:endParaRPr lang="de-DE" sz="1600" b="0" dirty="0">
                        <a:solidFill>
                          <a:schemeClr val="bg1">
                            <a:lumMod val="50000"/>
                          </a:schemeClr>
                        </a:solidFill>
                        <a:latin typeface="+mn-lt"/>
                      </a:endParaRPr>
                    </a:p>
                  </a:txBody>
                  <a:tcPr marL="336000" marR="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smtClean="0">
                          <a:solidFill>
                            <a:schemeClr val="bg1">
                              <a:lumMod val="50000"/>
                            </a:schemeClr>
                          </a:solidFill>
                          <a:latin typeface="+mn-lt"/>
                        </a:rPr>
                        <a:t>Conclusion</a:t>
                      </a:r>
                      <a:r>
                        <a:rPr lang="en-US" sz="1600" b="0" baseline="0" noProof="0" dirty="0" smtClean="0">
                          <a:solidFill>
                            <a:schemeClr val="bg1">
                              <a:lumMod val="50000"/>
                            </a:schemeClr>
                          </a:solidFill>
                          <a:latin typeface="+mn-lt"/>
                        </a:rPr>
                        <a:t> and Outlook</a:t>
                      </a:r>
                      <a:endParaRPr lang="en-US" sz="1600" b="0" noProof="0" dirty="0">
                        <a:solidFill>
                          <a:schemeClr val="bg1">
                            <a:lumMod val="50000"/>
                          </a:schemeClr>
                        </a:solidFill>
                        <a:latin typeface="+mn-lt"/>
                      </a:endParaRPr>
                    </a:p>
                  </a:txBody>
                  <a:tcPr marL="96000" marR="121920" marT="60960" marB="60960" anchor="ctr">
                    <a:lnL w="19050" cap="flat" cmpd="sng" algn="ctr">
                      <a:noFill/>
                      <a:prstDash val="sysDot"/>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4611223"/>
                  </a:ext>
                </a:extLst>
              </a:tr>
            </a:tbl>
          </a:graphicData>
        </a:graphic>
      </p:graphicFrame>
    </p:spTree>
    <p:extLst>
      <p:ext uri="{BB962C8B-B14F-4D97-AF65-F5344CB8AC3E}">
        <p14:creationId xmlns:p14="http://schemas.microsoft.com/office/powerpoint/2010/main" val="392088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510F5557-C080-4AD3-A72B-D7E1D948C677}" type="slidenum">
              <a:rPr lang="de-DE" smtClean="0"/>
              <a:pPr/>
              <a:t>9</a:t>
            </a:fld>
            <a:endParaRPr lang="de-DE" dirty="0"/>
          </a:p>
        </p:txBody>
      </p:sp>
      <p:sp>
        <p:nvSpPr>
          <p:cNvPr id="3" name="Title 2"/>
          <p:cNvSpPr>
            <a:spLocks noGrp="1"/>
          </p:cNvSpPr>
          <p:nvPr>
            <p:ph type="title"/>
          </p:nvPr>
        </p:nvSpPr>
        <p:spPr/>
        <p:txBody>
          <a:bodyPr/>
          <a:lstStyle/>
          <a:p>
            <a:r>
              <a:rPr lang="en-US" dirty="0"/>
              <a:t>Workflow </a:t>
            </a:r>
            <a:r>
              <a:rPr lang="en-US" dirty="0" smtClean="0"/>
              <a:t>Engine</a:t>
            </a:r>
            <a:endParaRPr lang="en-US" dirty="0"/>
          </a:p>
        </p:txBody>
      </p:sp>
      <p:sp>
        <p:nvSpPr>
          <p:cNvPr id="4" name="Text Placeholder 3"/>
          <p:cNvSpPr>
            <a:spLocks noGrp="1"/>
          </p:cNvSpPr>
          <p:nvPr>
            <p:ph type="body" sz="quarter" idx="13"/>
          </p:nvPr>
        </p:nvSpPr>
        <p:spPr/>
        <p:txBody>
          <a:bodyPr/>
          <a:lstStyle/>
          <a:p>
            <a:r>
              <a:rPr lang="de-DE" dirty="0" smtClean="0"/>
              <a:t>Workflow Engine</a:t>
            </a:r>
            <a:endParaRPr lang="en-US" dirty="0"/>
          </a:p>
        </p:txBody>
      </p:sp>
      <p:sp>
        <p:nvSpPr>
          <p:cNvPr id="5" name="Text Placeholder 4"/>
          <p:cNvSpPr>
            <a:spLocks noGrp="1"/>
          </p:cNvSpPr>
          <p:nvPr>
            <p:ph type="body" sz="quarter" idx="14"/>
          </p:nvPr>
        </p:nvSpPr>
        <p:spPr/>
        <p:txBody>
          <a:bodyPr/>
          <a:lstStyle/>
          <a:p>
            <a:r>
              <a:rPr lang="en-US" dirty="0"/>
              <a:t>Presentation on Research </a:t>
            </a:r>
            <a:r>
              <a:rPr lang="en-US" dirty="0" smtClean="0"/>
              <a:t>Project</a:t>
            </a:r>
            <a:endParaRPr lang="en-US" dirty="0"/>
          </a:p>
        </p:txBody>
      </p:sp>
      <p:sp>
        <p:nvSpPr>
          <p:cNvPr id="6" name="Text Placeholder 5"/>
          <p:cNvSpPr>
            <a:spLocks noGrp="1"/>
          </p:cNvSpPr>
          <p:nvPr>
            <p:ph type="body" sz="quarter" idx="15"/>
          </p:nvPr>
        </p:nvSpPr>
        <p:spPr/>
        <p:txBody>
          <a:bodyPr/>
          <a:lstStyle/>
          <a:p>
            <a:r>
              <a:rPr lang="de-DE" dirty="0" smtClean="0"/>
              <a:t>-</a:t>
            </a:r>
            <a:endParaRPr lang="en-US" dirty="0"/>
          </a:p>
        </p:txBody>
      </p:sp>
      <p:sp>
        <p:nvSpPr>
          <p:cNvPr id="7" name="TextBox 6"/>
          <p:cNvSpPr txBox="1"/>
          <p:nvPr/>
        </p:nvSpPr>
        <p:spPr>
          <a:xfrm>
            <a:off x="1447800" y="952500"/>
            <a:ext cx="3962400" cy="381000"/>
          </a:xfrm>
          <a:prstGeom prst="rect">
            <a:avLst/>
          </a:prstGeom>
          <a:solidFill>
            <a:schemeClr val="accent1"/>
          </a:solidFill>
        </p:spPr>
        <p:txBody>
          <a:bodyPr wrap="square" rtlCol="0" anchor="t">
            <a:noAutofit/>
          </a:bodyPr>
          <a:lstStyle>
            <a:defPPr>
              <a:defRPr lang="de-DE"/>
            </a:defPPr>
            <a:lvl1pPr algn="ctr">
              <a:buClr>
                <a:schemeClr val="tx2"/>
              </a:buClr>
              <a:defRPr sz="1400">
                <a:solidFill>
                  <a:schemeClr val="bg1"/>
                </a:solidFill>
              </a:defRPr>
            </a:lvl1pPr>
          </a:lstStyle>
          <a:p>
            <a:r>
              <a:rPr lang="en-US" dirty="0"/>
              <a:t>So what is a Workflow Engine?</a:t>
            </a:r>
          </a:p>
        </p:txBody>
      </p:sp>
      <p:sp>
        <p:nvSpPr>
          <p:cNvPr id="8" name="TextBox 7"/>
          <p:cNvSpPr txBox="1"/>
          <p:nvPr/>
        </p:nvSpPr>
        <p:spPr>
          <a:xfrm>
            <a:off x="1447800" y="1333500"/>
            <a:ext cx="4419600" cy="3619500"/>
          </a:xfrm>
          <a:prstGeom prst="rect">
            <a:avLst/>
          </a:prstGeom>
          <a:noFill/>
        </p:spPr>
        <p:txBody>
          <a:bodyPr wrap="square" rtlCol="0" anchor="t">
            <a:noAutofit/>
          </a:bodyPr>
          <a:lstStyle/>
          <a:p>
            <a:pPr marL="268288" indent="-268288">
              <a:buClr>
                <a:schemeClr val="tx2"/>
              </a:buClr>
              <a:buFont typeface="Wingdings" panose="05000000000000000000" pitchFamily="2" charset="2"/>
              <a:buChar char="§"/>
            </a:pPr>
            <a:r>
              <a:rPr lang="en-US" sz="1400" dirty="0"/>
              <a:t>Software systems that facilitate the automation of a </a:t>
            </a:r>
            <a:r>
              <a:rPr lang="en-US" sz="1400" dirty="0" smtClean="0"/>
              <a:t>workflow</a:t>
            </a:r>
          </a:p>
          <a:p>
            <a:pPr marL="268288" indent="-268288">
              <a:buClr>
                <a:schemeClr val="tx2"/>
              </a:buClr>
              <a:buFont typeface="Wingdings" panose="05000000000000000000" pitchFamily="2" charset="2"/>
              <a:buChar char="§"/>
            </a:pPr>
            <a:endParaRPr lang="en-US" sz="1400" dirty="0"/>
          </a:p>
          <a:p>
            <a:pPr marL="268288" indent="-268288">
              <a:buClr>
                <a:schemeClr val="tx2"/>
              </a:buClr>
              <a:buFont typeface="Wingdings" panose="05000000000000000000" pitchFamily="2" charset="2"/>
              <a:buChar char="§"/>
            </a:pPr>
            <a:r>
              <a:rPr lang="en-US" sz="1400" dirty="0" smtClean="0"/>
              <a:t>A workflow consists of several processes</a:t>
            </a:r>
          </a:p>
          <a:p>
            <a:pPr>
              <a:buClr>
                <a:schemeClr val="tx2"/>
              </a:buClr>
            </a:pPr>
            <a:endParaRPr lang="en-US" sz="1400" kern="1200" dirty="0">
              <a:latin typeface="+mn-lt"/>
              <a:ea typeface="+mn-ea"/>
              <a:cs typeface="+mn-cs"/>
            </a:endParaRPr>
          </a:p>
          <a:p>
            <a:pPr marL="268288" indent="-268288">
              <a:buClr>
                <a:schemeClr val="tx2"/>
              </a:buClr>
              <a:buFont typeface="Wingdings" panose="05000000000000000000" pitchFamily="2" charset="2"/>
              <a:buChar char="§"/>
            </a:pPr>
            <a:r>
              <a:rPr lang="en-US" sz="1400" kern="1200" dirty="0" smtClean="0">
                <a:latin typeface="+mn-lt"/>
                <a:ea typeface="+mn-ea"/>
                <a:cs typeface="+mn-cs"/>
              </a:rPr>
              <a:t>Defines Workflows in DAGs</a:t>
            </a:r>
          </a:p>
          <a:p>
            <a:pPr marL="268288" indent="-268288">
              <a:buClr>
                <a:schemeClr val="tx2"/>
              </a:buClr>
              <a:buFont typeface="Wingdings" panose="05000000000000000000" pitchFamily="2" charset="2"/>
              <a:buChar char="§"/>
            </a:pPr>
            <a:endParaRPr lang="en-US" sz="1400" dirty="0"/>
          </a:p>
          <a:p>
            <a:pPr marL="268288" indent="-268288">
              <a:buClr>
                <a:schemeClr val="tx2"/>
              </a:buClr>
              <a:buFont typeface="Wingdings" panose="05000000000000000000" pitchFamily="2" charset="2"/>
              <a:buChar char="§"/>
            </a:pPr>
            <a:endParaRPr lang="en-US" sz="1400" kern="1200" dirty="0" smtClean="0">
              <a:latin typeface="+mn-lt"/>
              <a:ea typeface="+mn-ea"/>
              <a:cs typeface="+mn-cs"/>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894583"/>
            <a:ext cx="4839336" cy="3922531"/>
          </a:xfrm>
          <a:prstGeom prst="rect">
            <a:avLst/>
          </a:prstGeom>
        </p:spPr>
      </p:pic>
      <p:sp>
        <p:nvSpPr>
          <p:cNvPr id="10" name="TextBox 9"/>
          <p:cNvSpPr txBox="1"/>
          <p:nvPr/>
        </p:nvSpPr>
        <p:spPr>
          <a:xfrm>
            <a:off x="11392536" y="952500"/>
            <a:ext cx="418464" cy="381000"/>
          </a:xfrm>
          <a:prstGeom prst="rect">
            <a:avLst/>
          </a:prstGeom>
          <a:noFill/>
        </p:spPr>
        <p:txBody>
          <a:bodyPr wrap="square" rtlCol="0" anchor="t">
            <a:noAutofit/>
          </a:bodyPr>
          <a:lstStyle/>
          <a:p>
            <a:pPr algn="l" defTabSz="1219140" rtl="0" eaLnBrk="1" latinLnBrk="0" hangingPunct="1">
              <a:buClr>
                <a:schemeClr val="tx2"/>
              </a:buClr>
            </a:pPr>
            <a:r>
              <a:rPr lang="en-US" sz="1400" kern="1200" dirty="0" smtClean="0">
                <a:latin typeface="+mn-lt"/>
                <a:ea typeface="+mn-ea"/>
                <a:cs typeface="+mn-cs"/>
              </a:rPr>
              <a:t>[3]</a:t>
            </a:r>
          </a:p>
        </p:txBody>
      </p:sp>
    </p:spTree>
    <p:extLst>
      <p:ext uri="{BB962C8B-B14F-4D97-AF65-F5344CB8AC3E}">
        <p14:creationId xmlns:p14="http://schemas.microsoft.com/office/powerpoint/2010/main" val="40456797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bc4c0ac2-6ac2-4e95-bae3-bd39047079b5"/>
</p:tagLst>
</file>

<file path=ppt/theme/theme1.xml><?xml version="1.0" encoding="utf-8"?>
<a:theme xmlns:a="http://schemas.openxmlformats.org/drawingml/2006/main" name="IFPT Folienmaster ">
  <a:themeElements>
    <a:clrScheme name="Benutzerdefiniert 2">
      <a:dk1>
        <a:sysClr val="windowText" lastClr="000000"/>
      </a:dk1>
      <a:lt1>
        <a:sysClr val="window" lastClr="FFFFFF"/>
      </a:lt1>
      <a:dk2>
        <a:srgbClr val="1783E8"/>
      </a:dk2>
      <a:lt2>
        <a:srgbClr val="808080"/>
      </a:lt2>
      <a:accent1>
        <a:srgbClr val="02266E"/>
      </a:accent1>
      <a:accent2>
        <a:srgbClr val="76CD03"/>
      </a:accent2>
      <a:accent3>
        <a:srgbClr val="B9D0F1"/>
      </a:accent3>
      <a:accent4>
        <a:srgbClr val="1783E8"/>
      </a:accent4>
      <a:accent5>
        <a:srgbClr val="A20000"/>
      </a:accent5>
      <a:accent6>
        <a:srgbClr val="000000"/>
      </a:accent6>
      <a:hlink>
        <a:srgbClr val="000000"/>
      </a:hlink>
      <a:folHlink>
        <a:srgbClr val="000000"/>
      </a:folHlink>
    </a:clrScheme>
    <a:fontScheme name="Benutzerdefiniert 1">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t">
        <a:noAutofit/>
      </a:bodyPr>
      <a:lstStyle>
        <a:defPPr marL="268288" indent="-268288" algn="l" defTabSz="1219140" rtl="0" eaLnBrk="1" latinLnBrk="0" hangingPunct="1">
          <a:buClr>
            <a:schemeClr val="tx2"/>
          </a:buClr>
          <a:buFont typeface="Wingdings" panose="05000000000000000000" pitchFamily="2" charset="2"/>
          <a:buChar char="§"/>
          <a:defRPr sz="1400" kern="1200" dirty="0" err="1" smtClean="0">
            <a:latin typeface="+mn-lt"/>
            <a:ea typeface="+mn-ea"/>
            <a:cs typeface="+mn-cs"/>
          </a:defRPr>
        </a:defPPr>
      </a:lstStyle>
    </a:txDef>
  </a:objectDefaults>
  <a:extraClrSchemeLst/>
  <a:extLst>
    <a:ext uri="{05A4C25C-085E-4340-85A3-A5531E510DB2}">
      <thm15:themeFamily xmlns:thm15="http://schemas.microsoft.com/office/thememl/2012/main" name="Presentation1" id="{5D0F3C0D-1A6D-4D74-917C-C50E43C58AB4}" vid="{9C9F3E84-FDE1-4E36-A1CF-A434DF1B2487}"/>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Presentation1</Template>
  <TotalTime>3112</TotalTime>
  <Words>2333</Words>
  <Application>Microsoft Office PowerPoint</Application>
  <PresentationFormat>Widescreen</PresentationFormat>
  <Paragraphs>527</Paragraphs>
  <Slides>27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Adobe Fan Heiti Std B</vt:lpstr>
      <vt:lpstr>Arial</vt:lpstr>
      <vt:lpstr>Calibri</vt:lpstr>
      <vt:lpstr>Courier New</vt:lpstr>
      <vt:lpstr>Wingdings</vt:lpstr>
      <vt:lpstr>IFPT Folienmaster </vt:lpstr>
      <vt:lpstr>PowerPoint Presentation</vt:lpstr>
      <vt:lpstr>Table of Contents</vt:lpstr>
      <vt:lpstr>Introduction and motivation</vt:lpstr>
      <vt:lpstr>Introduction and motivation</vt:lpstr>
      <vt:lpstr>Introduction and motivation</vt:lpstr>
      <vt:lpstr>Table of Contents</vt:lpstr>
      <vt:lpstr>Core Project Tasks</vt:lpstr>
      <vt:lpstr>Table of Contents</vt:lpstr>
      <vt:lpstr>Workflow Engine</vt:lpstr>
      <vt:lpstr>Apache Airflow and Argo Workflow</vt:lpstr>
      <vt:lpstr>Workflow Engines in 3D data Processing</vt:lpstr>
      <vt:lpstr>Table of Contents</vt:lpstr>
      <vt:lpstr>Requirements of the software system</vt:lpstr>
      <vt:lpstr>Table of Contents</vt:lpstr>
      <vt:lpstr>Selection of a Workflow Engine</vt:lpstr>
      <vt:lpstr>Table of Contents</vt:lpstr>
      <vt:lpstr>Conceptual Pipeline</vt:lpstr>
      <vt:lpstr>Different Components of Conceptual Pipeline</vt:lpstr>
      <vt:lpstr>Table of Contents</vt:lpstr>
      <vt:lpstr>Example 3D data processing pipeline</vt:lpstr>
      <vt:lpstr>The automated pipeline</vt:lpstr>
      <vt:lpstr>Artifacts generated by the pipeline</vt:lpstr>
      <vt:lpstr>Performance Evaluation</vt:lpstr>
      <vt:lpstr>Table of Contents</vt:lpstr>
      <vt:lpstr>Conclusion and Outlook</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Iftekhar Rahman</dc:creator>
  <cp:lastModifiedBy>Iftekhar Rahman</cp:lastModifiedBy>
  <cp:revision>440</cp:revision>
  <cp:lastPrinted>2022-11-04T16:34:20Z</cp:lastPrinted>
  <dcterms:created xsi:type="dcterms:W3CDTF">2022-04-01T12:05:36Z</dcterms:created>
  <dcterms:modified xsi:type="dcterms:W3CDTF">2022-11-17T09:53:01Z</dcterms:modified>
</cp:coreProperties>
</file>